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7" r:id="rId2"/>
    <p:sldId id="256" r:id="rId3"/>
    <p:sldId id="258" r:id="rId4"/>
    <p:sldId id="257" r:id="rId5"/>
    <p:sldId id="259" r:id="rId6"/>
    <p:sldId id="272" r:id="rId7"/>
    <p:sldId id="260" r:id="rId8"/>
    <p:sldId id="261" r:id="rId9"/>
    <p:sldId id="289" r:id="rId10"/>
    <p:sldId id="290" r:id="rId11"/>
    <p:sldId id="262" r:id="rId12"/>
    <p:sldId id="291" r:id="rId13"/>
    <p:sldId id="292" r:id="rId14"/>
    <p:sldId id="293" r:id="rId15"/>
    <p:sldId id="273" r:id="rId16"/>
    <p:sldId id="294" r:id="rId17"/>
    <p:sldId id="302" r:id="rId18"/>
    <p:sldId id="263" r:id="rId19"/>
    <p:sldId id="295" r:id="rId20"/>
    <p:sldId id="296" r:id="rId21"/>
    <p:sldId id="297" r:id="rId22"/>
    <p:sldId id="298" r:id="rId23"/>
    <p:sldId id="264" r:id="rId24"/>
    <p:sldId id="308" r:id="rId25"/>
    <p:sldId id="267" r:id="rId26"/>
    <p:sldId id="303" r:id="rId27"/>
    <p:sldId id="304" r:id="rId28"/>
    <p:sldId id="305" r:id="rId29"/>
    <p:sldId id="306" r:id="rId30"/>
    <p:sldId id="307" r:id="rId31"/>
    <p:sldId id="268" r:id="rId32"/>
    <p:sldId id="278" r:id="rId33"/>
    <p:sldId id="280" r:id="rId34"/>
    <p:sldId id="279" r:id="rId35"/>
    <p:sldId id="281" r:id="rId36"/>
    <p:sldId id="282" r:id="rId37"/>
    <p:sldId id="301" r:id="rId38"/>
    <p:sldId id="300" r:id="rId39"/>
    <p:sldId id="285" r:id="rId40"/>
    <p:sldId id="283" r:id="rId41"/>
    <p:sldId id="284" r:id="rId42"/>
    <p:sldId id="286" r:id="rId43"/>
    <p:sldId id="287" r:id="rId44"/>
    <p:sldId id="288" r:id="rId45"/>
    <p:sldId id="269" r:id="rId46"/>
    <p:sldId id="299" r:id="rId47"/>
    <p:sldId id="275" r:id="rId48"/>
    <p:sldId id="276" r:id="rId49"/>
    <p:sldId id="271"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230" autoAdjust="0"/>
    <p:restoredTop sz="94660"/>
  </p:normalViewPr>
  <p:slideViewPr>
    <p:cSldViewPr snapToGrid="0" showGuides="1">
      <p:cViewPr varScale="1">
        <p:scale>
          <a:sx n="88" d="100"/>
          <a:sy n="88" d="100"/>
        </p:scale>
        <p:origin x="115" y="62"/>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1/18/2021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rting Red Rectangle"/>
          <p:cNvSpPr/>
          <p:nvPr/>
        </p:nvSpPr>
        <p:spPr>
          <a:xfrm>
            <a:off x="0" y="0"/>
            <a:ext cx="2434728" cy="685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ting Yellow Rectangle"/>
          <p:cNvSpPr/>
          <p:nvPr/>
        </p:nvSpPr>
        <p:spPr>
          <a:xfrm>
            <a:off x="2434728" y="0"/>
            <a:ext cx="2434728" cy="6858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ting Blue Rectangle"/>
          <p:cNvSpPr/>
          <p:nvPr/>
        </p:nvSpPr>
        <p:spPr>
          <a:xfrm>
            <a:off x="4869456" y="0"/>
            <a:ext cx="24347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ting Light Orange Rectangle"/>
          <p:cNvSpPr/>
          <p:nvPr/>
        </p:nvSpPr>
        <p:spPr>
          <a:xfrm>
            <a:off x="7304184" y="0"/>
            <a:ext cx="2434728"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ting Sky Blue Rectangle"/>
          <p:cNvSpPr/>
          <p:nvPr/>
        </p:nvSpPr>
        <p:spPr>
          <a:xfrm>
            <a:off x="9738912" y="0"/>
            <a:ext cx="2453088"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irst Half Right Rectangle"/>
          <p:cNvSpPr/>
          <p:nvPr/>
        </p:nvSpPr>
        <p:spPr>
          <a:xfrm>
            <a:off x="-1" y="0"/>
            <a:ext cx="12467771" cy="7039429"/>
          </a:xfrm>
          <a:custGeom>
            <a:avLst/>
            <a:gdLst>
              <a:gd name="connsiteX0" fmla="*/ 0 w 7304184"/>
              <a:gd name="connsiteY0" fmla="*/ 6858000 h 6858000"/>
              <a:gd name="connsiteX1" fmla="*/ 0 w 7304184"/>
              <a:gd name="connsiteY1" fmla="*/ 0 h 6858000"/>
              <a:gd name="connsiteX2" fmla="*/ 7304184 w 7304184"/>
              <a:gd name="connsiteY2" fmla="*/ 6858000 h 6858000"/>
              <a:gd name="connsiteX3" fmla="*/ 0 w 7304184"/>
              <a:gd name="connsiteY3" fmla="*/ 6858000 h 6858000"/>
              <a:gd name="connsiteX0" fmla="*/ 0 w 6923184"/>
              <a:gd name="connsiteY0" fmla="*/ 6858000 h 6858000"/>
              <a:gd name="connsiteX1" fmla="*/ 0 w 6923184"/>
              <a:gd name="connsiteY1" fmla="*/ 0 h 6858000"/>
              <a:gd name="connsiteX2" fmla="*/ 6923184 w 6923184"/>
              <a:gd name="connsiteY2" fmla="*/ 12700 h 6858000"/>
              <a:gd name="connsiteX3" fmla="*/ 0 w 6923184"/>
              <a:gd name="connsiteY3" fmla="*/ 6858000 h 6858000"/>
              <a:gd name="connsiteX0" fmla="*/ 0 w 6935884"/>
              <a:gd name="connsiteY0" fmla="*/ 6858000 h 6858000"/>
              <a:gd name="connsiteX1" fmla="*/ 0 w 6935884"/>
              <a:gd name="connsiteY1" fmla="*/ 0 h 6858000"/>
              <a:gd name="connsiteX2" fmla="*/ 6935884 w 6935884"/>
              <a:gd name="connsiteY2" fmla="*/ 0 h 6858000"/>
              <a:gd name="connsiteX3" fmla="*/ 0 w 6935884"/>
              <a:gd name="connsiteY3" fmla="*/ 6858000 h 6858000"/>
              <a:gd name="connsiteX0" fmla="*/ 0 w 12146513"/>
              <a:gd name="connsiteY0" fmla="*/ 6858000 h 6858000"/>
              <a:gd name="connsiteX1" fmla="*/ 0 w 12146513"/>
              <a:gd name="connsiteY1" fmla="*/ 0 h 6858000"/>
              <a:gd name="connsiteX2" fmla="*/ 12146513 w 12146513"/>
              <a:gd name="connsiteY2" fmla="*/ 0 h 6858000"/>
              <a:gd name="connsiteX3" fmla="*/ 0 w 12146513"/>
              <a:gd name="connsiteY3" fmla="*/ 6858000 h 6858000"/>
              <a:gd name="connsiteX0" fmla="*/ 0 w 12146513"/>
              <a:gd name="connsiteY0" fmla="*/ 6916057 h 6916057"/>
              <a:gd name="connsiteX1" fmla="*/ 0 w 12146513"/>
              <a:gd name="connsiteY1" fmla="*/ 0 h 6916057"/>
              <a:gd name="connsiteX2" fmla="*/ 12146513 w 12146513"/>
              <a:gd name="connsiteY2" fmla="*/ 0 h 6916057"/>
              <a:gd name="connsiteX3" fmla="*/ 0 w 12146513"/>
              <a:gd name="connsiteY3" fmla="*/ 6916057 h 6916057"/>
            </a:gdLst>
            <a:ahLst/>
            <a:cxnLst>
              <a:cxn ang="0">
                <a:pos x="connsiteX0" y="connsiteY0"/>
              </a:cxn>
              <a:cxn ang="0">
                <a:pos x="connsiteX1" y="connsiteY1"/>
              </a:cxn>
              <a:cxn ang="0">
                <a:pos x="connsiteX2" y="connsiteY2"/>
              </a:cxn>
              <a:cxn ang="0">
                <a:pos x="connsiteX3" y="connsiteY3"/>
              </a:cxn>
            </a:cxnLst>
            <a:rect l="l" t="t" r="r" b="b"/>
            <a:pathLst>
              <a:path w="12146513" h="6916057">
                <a:moveTo>
                  <a:pt x="0" y="6916057"/>
                </a:moveTo>
                <a:lnTo>
                  <a:pt x="0" y="0"/>
                </a:lnTo>
                <a:lnTo>
                  <a:pt x="12146513" y="0"/>
                </a:lnTo>
                <a:lnTo>
                  <a:pt x="0" y="6916057"/>
                </a:lnTo>
                <a:close/>
              </a:path>
            </a:pathLst>
          </a:custGeom>
          <a:solidFill>
            <a:srgbClr val="FBF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econd Half Right Rectangle"/>
          <p:cNvSpPr/>
          <p:nvPr/>
        </p:nvSpPr>
        <p:spPr>
          <a:xfrm>
            <a:off x="0" y="-64589"/>
            <a:ext cx="12322628" cy="6941459"/>
          </a:xfrm>
          <a:custGeom>
            <a:avLst/>
            <a:gdLst>
              <a:gd name="connsiteX0" fmla="*/ 0 w 7304184"/>
              <a:gd name="connsiteY0" fmla="*/ 6858000 h 6858000"/>
              <a:gd name="connsiteX1" fmla="*/ 0 w 7304184"/>
              <a:gd name="connsiteY1" fmla="*/ 0 h 6858000"/>
              <a:gd name="connsiteX2" fmla="*/ 7304184 w 7304184"/>
              <a:gd name="connsiteY2" fmla="*/ 6858000 h 6858000"/>
              <a:gd name="connsiteX3" fmla="*/ 0 w 7304184"/>
              <a:gd name="connsiteY3" fmla="*/ 6858000 h 6858000"/>
              <a:gd name="connsiteX0" fmla="*/ 0 w 6923184"/>
              <a:gd name="connsiteY0" fmla="*/ 6858000 h 6858000"/>
              <a:gd name="connsiteX1" fmla="*/ 0 w 6923184"/>
              <a:gd name="connsiteY1" fmla="*/ 0 h 6858000"/>
              <a:gd name="connsiteX2" fmla="*/ 6923184 w 6923184"/>
              <a:gd name="connsiteY2" fmla="*/ 12700 h 6858000"/>
              <a:gd name="connsiteX3" fmla="*/ 0 w 6923184"/>
              <a:gd name="connsiteY3" fmla="*/ 6858000 h 6858000"/>
              <a:gd name="connsiteX0" fmla="*/ 0 w 6935884"/>
              <a:gd name="connsiteY0" fmla="*/ 6858000 h 6858000"/>
              <a:gd name="connsiteX1" fmla="*/ 0 w 6935884"/>
              <a:gd name="connsiteY1" fmla="*/ 0 h 6858000"/>
              <a:gd name="connsiteX2" fmla="*/ 6935884 w 6935884"/>
              <a:gd name="connsiteY2" fmla="*/ 0 h 6858000"/>
              <a:gd name="connsiteX3" fmla="*/ 0 w 6935884"/>
              <a:gd name="connsiteY3" fmla="*/ 6858000 h 6858000"/>
              <a:gd name="connsiteX0" fmla="*/ 0 w 11988800"/>
              <a:gd name="connsiteY0" fmla="*/ 6858000 h 6858000"/>
              <a:gd name="connsiteX1" fmla="*/ 11988800 w 11988800"/>
              <a:gd name="connsiteY1" fmla="*/ 6692900 h 6858000"/>
              <a:gd name="connsiteX2" fmla="*/ 6935884 w 11988800"/>
              <a:gd name="connsiteY2" fmla="*/ 0 h 6858000"/>
              <a:gd name="connsiteX3" fmla="*/ 0 w 11988800"/>
              <a:gd name="connsiteY3" fmla="*/ 6858000 h 6858000"/>
              <a:gd name="connsiteX0" fmla="*/ 0 w 12028584"/>
              <a:gd name="connsiteY0" fmla="*/ 7035800 h 7035800"/>
              <a:gd name="connsiteX1" fmla="*/ 11988800 w 12028584"/>
              <a:gd name="connsiteY1" fmla="*/ 6870700 h 7035800"/>
              <a:gd name="connsiteX2" fmla="*/ 12028584 w 12028584"/>
              <a:gd name="connsiteY2" fmla="*/ 0 h 7035800"/>
              <a:gd name="connsiteX3" fmla="*/ 0 w 12028584"/>
              <a:gd name="connsiteY3" fmla="*/ 7035800 h 7035800"/>
              <a:gd name="connsiteX0" fmla="*/ 0 w 12028584"/>
              <a:gd name="connsiteY0" fmla="*/ 7035800 h 7035800"/>
              <a:gd name="connsiteX1" fmla="*/ 12026900 w 12028584"/>
              <a:gd name="connsiteY1" fmla="*/ 6870700 h 7035800"/>
              <a:gd name="connsiteX2" fmla="*/ 12028584 w 12028584"/>
              <a:gd name="connsiteY2" fmla="*/ 0 h 7035800"/>
              <a:gd name="connsiteX3" fmla="*/ 0 w 12028584"/>
              <a:gd name="connsiteY3" fmla="*/ 7035800 h 7035800"/>
              <a:gd name="connsiteX0" fmla="*/ 0 w 12159213"/>
              <a:gd name="connsiteY0" fmla="*/ 6905172 h 6905172"/>
              <a:gd name="connsiteX1" fmla="*/ 12157529 w 12159213"/>
              <a:gd name="connsiteY1" fmla="*/ 6870700 h 6905172"/>
              <a:gd name="connsiteX2" fmla="*/ 12159213 w 12159213"/>
              <a:gd name="connsiteY2" fmla="*/ 0 h 6905172"/>
              <a:gd name="connsiteX3" fmla="*/ 0 w 12159213"/>
              <a:gd name="connsiteY3" fmla="*/ 6905172 h 6905172"/>
              <a:gd name="connsiteX0" fmla="*/ 0 w 12159213"/>
              <a:gd name="connsiteY0" fmla="*/ 6905172 h 6905172"/>
              <a:gd name="connsiteX1" fmla="*/ 12113986 w 12159213"/>
              <a:gd name="connsiteY1" fmla="*/ 6899728 h 6905172"/>
              <a:gd name="connsiteX2" fmla="*/ 12159213 w 12159213"/>
              <a:gd name="connsiteY2" fmla="*/ 0 h 6905172"/>
              <a:gd name="connsiteX3" fmla="*/ 0 w 12159213"/>
              <a:gd name="connsiteY3" fmla="*/ 6905172 h 6905172"/>
            </a:gdLst>
            <a:ahLst/>
            <a:cxnLst>
              <a:cxn ang="0">
                <a:pos x="connsiteX0" y="connsiteY0"/>
              </a:cxn>
              <a:cxn ang="0">
                <a:pos x="connsiteX1" y="connsiteY1"/>
              </a:cxn>
              <a:cxn ang="0">
                <a:pos x="connsiteX2" y="connsiteY2"/>
              </a:cxn>
              <a:cxn ang="0">
                <a:pos x="connsiteX3" y="connsiteY3"/>
              </a:cxn>
            </a:cxnLst>
            <a:rect l="l" t="t" r="r" b="b"/>
            <a:pathLst>
              <a:path w="12159213" h="6905172">
                <a:moveTo>
                  <a:pt x="0" y="6905172"/>
                </a:moveTo>
                <a:lnTo>
                  <a:pt x="12113986" y="6899728"/>
                </a:lnTo>
                <a:cubicBezTo>
                  <a:pt x="12114547" y="4609495"/>
                  <a:pt x="12158652" y="2290233"/>
                  <a:pt x="12159213" y="0"/>
                </a:cubicBezTo>
                <a:lnTo>
                  <a:pt x="0" y="6905172"/>
                </a:lnTo>
                <a:close/>
              </a:path>
            </a:pathLst>
          </a:custGeom>
          <a:solidFill>
            <a:srgbClr val="FBF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ight Gray Large Oval"/>
          <p:cNvSpPr/>
          <p:nvPr/>
        </p:nvSpPr>
        <p:spPr>
          <a:xfrm>
            <a:off x="4702156" y="2028371"/>
            <a:ext cx="2801258" cy="2801258"/>
          </a:xfrm>
          <a:prstGeom prst="ellipse">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Connectors 1"/>
          <p:cNvSpPr/>
          <p:nvPr/>
        </p:nvSpPr>
        <p:spPr>
          <a:xfrm>
            <a:off x="7419024" y="3406141"/>
            <a:ext cx="489902" cy="45719"/>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Connectors 2"/>
          <p:cNvSpPr/>
          <p:nvPr/>
        </p:nvSpPr>
        <p:spPr>
          <a:xfrm>
            <a:off x="4296098" y="3406141"/>
            <a:ext cx="489902" cy="45719"/>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Connectors 3"/>
          <p:cNvSpPr/>
          <p:nvPr/>
        </p:nvSpPr>
        <p:spPr>
          <a:xfrm rot="16200000">
            <a:off x="5851049" y="1882139"/>
            <a:ext cx="489902" cy="45719"/>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Connectors 4"/>
          <p:cNvSpPr/>
          <p:nvPr/>
        </p:nvSpPr>
        <p:spPr>
          <a:xfrm rot="16200000">
            <a:off x="5841869" y="4958239"/>
            <a:ext cx="489902" cy="45719"/>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Connectors 5"/>
          <p:cNvSpPr/>
          <p:nvPr/>
        </p:nvSpPr>
        <p:spPr>
          <a:xfrm rot="2634354">
            <a:off x="6949461" y="4515374"/>
            <a:ext cx="489902" cy="45719"/>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Connectors 6"/>
          <p:cNvSpPr/>
          <p:nvPr/>
        </p:nvSpPr>
        <p:spPr>
          <a:xfrm rot="2634354">
            <a:off x="4767489" y="2303903"/>
            <a:ext cx="489902" cy="45719"/>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Connectors 7"/>
          <p:cNvSpPr/>
          <p:nvPr/>
        </p:nvSpPr>
        <p:spPr>
          <a:xfrm rot="18916410">
            <a:off x="6934832" y="2293201"/>
            <a:ext cx="489902" cy="45719"/>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Connectors 8"/>
          <p:cNvSpPr/>
          <p:nvPr/>
        </p:nvSpPr>
        <p:spPr>
          <a:xfrm rot="18916410">
            <a:off x="4745689" y="4454703"/>
            <a:ext cx="489902" cy="45719"/>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range Cicle"/>
          <p:cNvSpPr/>
          <p:nvPr/>
        </p:nvSpPr>
        <p:spPr>
          <a:xfrm>
            <a:off x="5115831" y="2448378"/>
            <a:ext cx="1961244" cy="1961244"/>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Blue Circle"/>
          <p:cNvSpPr/>
          <p:nvPr/>
        </p:nvSpPr>
        <p:spPr>
          <a:xfrm>
            <a:off x="5560313" y="2886528"/>
            <a:ext cx="1084944" cy="1084944"/>
          </a:xfrm>
          <a:prstGeom prst="ellipse">
            <a:avLst/>
          </a:prstGeom>
          <a:noFill/>
          <a:ln w="152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Half Large Blue Circle"/>
          <p:cNvGrpSpPr/>
          <p:nvPr/>
        </p:nvGrpSpPr>
        <p:grpSpPr>
          <a:xfrm>
            <a:off x="4693085" y="2019300"/>
            <a:ext cx="2819400" cy="2819400"/>
            <a:chOff x="8373953" y="495298"/>
            <a:chExt cx="2819400" cy="2819400"/>
          </a:xfrm>
          <a:solidFill>
            <a:srgbClr val="000000">
              <a:alpha val="0"/>
            </a:srgbClr>
          </a:solidFill>
        </p:grpSpPr>
        <p:sp>
          <p:nvSpPr>
            <p:cNvPr id="53" name="Donut 52"/>
            <p:cNvSpPr/>
            <p:nvPr/>
          </p:nvSpPr>
          <p:spPr>
            <a:xfrm>
              <a:off x="8373953" y="495298"/>
              <a:ext cx="2819400" cy="2819400"/>
            </a:xfrm>
            <a:prstGeom prst="donut">
              <a:avLst>
                <a:gd name="adj" fmla="val 179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Freeform 59"/>
            <p:cNvSpPr/>
            <p:nvPr/>
          </p:nvSpPr>
          <p:spPr>
            <a:xfrm>
              <a:off x="8373953" y="570558"/>
              <a:ext cx="2819400" cy="2744140"/>
            </a:xfrm>
            <a:custGeom>
              <a:avLst/>
              <a:gdLst>
                <a:gd name="connsiteX0" fmla="*/ 1861367 w 2819400"/>
                <a:gd name="connsiteY0" fmla="*/ 0 h 2744140"/>
                <a:gd name="connsiteX1" fmla="*/ 1958419 w 2819400"/>
                <a:gd name="connsiteY1" fmla="*/ 35521 h 2744140"/>
                <a:gd name="connsiteX2" fmla="*/ 2819400 w 2819400"/>
                <a:gd name="connsiteY2" fmla="*/ 1334440 h 2744140"/>
                <a:gd name="connsiteX3" fmla="*/ 1409700 w 2819400"/>
                <a:gd name="connsiteY3" fmla="*/ 2744140 h 2744140"/>
                <a:gd name="connsiteX4" fmla="*/ 0 w 2819400"/>
                <a:gd name="connsiteY4" fmla="*/ 1334440 h 2744140"/>
                <a:gd name="connsiteX5" fmla="*/ 3759 w 2819400"/>
                <a:gd name="connsiteY5" fmla="*/ 1259996 h 2744140"/>
                <a:gd name="connsiteX6" fmla="*/ 513720 w 2819400"/>
                <a:gd name="connsiteY6" fmla="*/ 1439959 h 2744140"/>
                <a:gd name="connsiteX7" fmla="*/ 525380 w 2819400"/>
                <a:gd name="connsiteY7" fmla="*/ 1516357 h 2744140"/>
                <a:gd name="connsiteX8" fmla="*/ 1409700 w 2819400"/>
                <a:gd name="connsiteY8" fmla="*/ 2237099 h 2744140"/>
                <a:gd name="connsiteX9" fmla="*/ 2312359 w 2819400"/>
                <a:gd name="connsiteY9" fmla="*/ 1334440 h 2744140"/>
                <a:gd name="connsiteX10" fmla="*/ 1761056 w 2819400"/>
                <a:gd name="connsiteY10" fmla="*/ 502717 h 2744140"/>
                <a:gd name="connsiteX11" fmla="*/ 1691571 w 2819400"/>
                <a:gd name="connsiteY11" fmla="*/ 481147 h 274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9400" h="2744140">
                  <a:moveTo>
                    <a:pt x="1861367" y="0"/>
                  </a:moveTo>
                  <a:lnTo>
                    <a:pt x="1958419" y="35521"/>
                  </a:lnTo>
                  <a:cubicBezTo>
                    <a:pt x="2464382" y="249525"/>
                    <a:pt x="2819400" y="750523"/>
                    <a:pt x="2819400" y="1334440"/>
                  </a:cubicBezTo>
                  <a:cubicBezTo>
                    <a:pt x="2819400" y="2112996"/>
                    <a:pt x="2188256" y="2744140"/>
                    <a:pt x="1409700" y="2744140"/>
                  </a:cubicBezTo>
                  <a:cubicBezTo>
                    <a:pt x="631144" y="2744140"/>
                    <a:pt x="0" y="2112996"/>
                    <a:pt x="0" y="1334440"/>
                  </a:cubicBezTo>
                  <a:lnTo>
                    <a:pt x="3759" y="1259996"/>
                  </a:lnTo>
                  <a:lnTo>
                    <a:pt x="513720" y="1439959"/>
                  </a:lnTo>
                  <a:lnTo>
                    <a:pt x="525380" y="1516357"/>
                  </a:lnTo>
                  <a:cubicBezTo>
                    <a:pt x="609549" y="1927684"/>
                    <a:pt x="973491" y="2237099"/>
                    <a:pt x="1409700" y="2237099"/>
                  </a:cubicBezTo>
                  <a:cubicBezTo>
                    <a:pt x="1908225" y="2237099"/>
                    <a:pt x="2312359" y="1832965"/>
                    <a:pt x="2312359" y="1334440"/>
                  </a:cubicBezTo>
                  <a:cubicBezTo>
                    <a:pt x="2312359" y="960546"/>
                    <a:pt x="2085034" y="639748"/>
                    <a:pt x="1761056" y="502717"/>
                  </a:cubicBezTo>
                  <a:lnTo>
                    <a:pt x="1691571" y="48114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 name="Background Music">
            <a:hlinkClick r:id="" action="ppaction://media"/>
          </p:cNvPr>
          <p:cNvPicPr>
            <a:picLocks noChangeAspect="1"/>
          </p:cNvPicPr>
          <p:nvPr>
            <a:audioFile r:link="rId1"/>
            <p:extLst>
              <p:ext uri="{DAA4B4D4-6D71-4841-9C94-3DE7FCFB9230}">
                <p14:media xmlns:p14="http://schemas.microsoft.com/office/powerpoint/2010/main" r:embed="rId2">
                  <p14:trim st="112800" end="10137.1875"/>
                </p14:media>
              </p:ext>
            </p:extLst>
          </p:nvPr>
        </p:nvPicPr>
        <p:blipFill>
          <a:blip r:embed="rId4"/>
          <a:stretch>
            <a:fillRect/>
          </a:stretch>
        </p:blipFill>
        <p:spPr>
          <a:xfrm>
            <a:off x="5929084" y="7104018"/>
            <a:ext cx="609600" cy="609600"/>
          </a:xfrm>
          <a:prstGeom prst="rect">
            <a:avLst/>
          </a:prstGeom>
        </p:spPr>
      </p:pic>
      <p:grpSp>
        <p:nvGrpSpPr>
          <p:cNvPr id="8" name="Half Red Circle"/>
          <p:cNvGrpSpPr/>
          <p:nvPr/>
        </p:nvGrpSpPr>
        <p:grpSpPr>
          <a:xfrm>
            <a:off x="4805009" y="2112485"/>
            <a:ext cx="2620360" cy="2620360"/>
            <a:chOff x="4805009" y="2112485"/>
            <a:chExt cx="2620360" cy="2620360"/>
          </a:xfrm>
          <a:solidFill>
            <a:srgbClr val="000000">
              <a:alpha val="0"/>
            </a:srgbClr>
          </a:solidFill>
        </p:grpSpPr>
        <p:sp>
          <p:nvSpPr>
            <p:cNvPr id="6" name="Donut 5"/>
            <p:cNvSpPr/>
            <p:nvPr/>
          </p:nvSpPr>
          <p:spPr>
            <a:xfrm>
              <a:off x="4805009" y="2112485"/>
              <a:ext cx="2620360" cy="2620360"/>
            </a:xfrm>
            <a:prstGeom prst="donut">
              <a:avLst>
                <a:gd name="adj" fmla="val 922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reeform 34"/>
            <p:cNvSpPr/>
            <p:nvPr/>
          </p:nvSpPr>
          <p:spPr>
            <a:xfrm>
              <a:off x="5275918" y="2454732"/>
              <a:ext cx="2110829" cy="2253318"/>
            </a:xfrm>
            <a:custGeom>
              <a:avLst/>
              <a:gdLst>
                <a:gd name="connsiteX0" fmla="*/ 1708710 w 2110829"/>
                <a:gd name="connsiteY0" fmla="*/ 0 h 2253318"/>
                <a:gd name="connsiteX1" fmla="*/ 1727086 w 2110829"/>
                <a:gd name="connsiteY1" fmla="*/ 16701 h 2253318"/>
                <a:gd name="connsiteX2" fmla="*/ 2110829 w 2110829"/>
                <a:gd name="connsiteY2" fmla="*/ 943138 h 2253318"/>
                <a:gd name="connsiteX3" fmla="*/ 800649 w 2110829"/>
                <a:gd name="connsiteY3" fmla="*/ 2253318 h 2253318"/>
                <a:gd name="connsiteX4" fmla="*/ 68115 w 2110829"/>
                <a:gd name="connsiteY4" fmla="*/ 2029560 h 2253318"/>
                <a:gd name="connsiteX5" fmla="*/ 0 w 2110829"/>
                <a:gd name="connsiteY5" fmla="*/ 1978624 h 2253318"/>
                <a:gd name="connsiteX6" fmla="*/ 159950 w 2110829"/>
                <a:gd name="connsiteY6" fmla="*/ 1793409 h 2253318"/>
                <a:gd name="connsiteX7" fmla="*/ 203253 w 2110829"/>
                <a:gd name="connsiteY7" fmla="*/ 1829137 h 2253318"/>
                <a:gd name="connsiteX8" fmla="*/ 800649 w 2110829"/>
                <a:gd name="connsiteY8" fmla="*/ 2011616 h 2253318"/>
                <a:gd name="connsiteX9" fmla="*/ 1869127 w 2110829"/>
                <a:gd name="connsiteY9" fmla="*/ 943138 h 2253318"/>
                <a:gd name="connsiteX10" fmla="*/ 1556177 w 2110829"/>
                <a:gd name="connsiteY10" fmla="*/ 187610 h 2253318"/>
                <a:gd name="connsiteX11" fmla="*/ 1550639 w 2110829"/>
                <a:gd name="connsiteY11" fmla="*/ 183041 h 225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0829" h="2253318">
                  <a:moveTo>
                    <a:pt x="1708710" y="0"/>
                  </a:moveTo>
                  <a:lnTo>
                    <a:pt x="1727086" y="16701"/>
                  </a:lnTo>
                  <a:cubicBezTo>
                    <a:pt x="1964182" y="253797"/>
                    <a:pt x="2110829" y="581342"/>
                    <a:pt x="2110829" y="943138"/>
                  </a:cubicBezTo>
                  <a:cubicBezTo>
                    <a:pt x="2110829" y="1666730"/>
                    <a:pt x="1524241" y="2253318"/>
                    <a:pt x="800649" y="2253318"/>
                  </a:cubicBezTo>
                  <a:cubicBezTo>
                    <a:pt x="529302" y="2253318"/>
                    <a:pt x="277221" y="2170829"/>
                    <a:pt x="68115" y="2029560"/>
                  </a:cubicBezTo>
                  <a:lnTo>
                    <a:pt x="0" y="1978624"/>
                  </a:lnTo>
                  <a:lnTo>
                    <a:pt x="159950" y="1793409"/>
                  </a:lnTo>
                  <a:lnTo>
                    <a:pt x="203253" y="1829137"/>
                  </a:lnTo>
                  <a:cubicBezTo>
                    <a:pt x="373783" y="1944345"/>
                    <a:pt x="579360" y="2011616"/>
                    <a:pt x="800649" y="2011616"/>
                  </a:cubicBezTo>
                  <a:cubicBezTo>
                    <a:pt x="1390753" y="2011616"/>
                    <a:pt x="1869127" y="1533242"/>
                    <a:pt x="1869127" y="943138"/>
                  </a:cubicBezTo>
                  <a:cubicBezTo>
                    <a:pt x="1869127" y="648086"/>
                    <a:pt x="1749533" y="380967"/>
                    <a:pt x="1556177" y="187610"/>
                  </a:cubicBezTo>
                  <a:lnTo>
                    <a:pt x="1550639" y="183041"/>
                  </a:lnTo>
                  <a:close/>
                </a:path>
              </a:pathLst>
            </a:custGeom>
            <a:solidFill>
              <a:srgbClr val="F864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7" name="Half Large Teal Color Circle"/>
          <p:cNvGrpSpPr/>
          <p:nvPr/>
        </p:nvGrpSpPr>
        <p:grpSpPr>
          <a:xfrm>
            <a:off x="3318510" y="622315"/>
            <a:ext cx="5600700" cy="5600700"/>
            <a:chOff x="3360964" y="666280"/>
            <a:chExt cx="5600700" cy="5600700"/>
          </a:xfrm>
          <a:solidFill>
            <a:srgbClr val="000000">
              <a:alpha val="0"/>
            </a:srgbClr>
          </a:solidFill>
        </p:grpSpPr>
        <p:sp>
          <p:nvSpPr>
            <p:cNvPr id="32" name="Donut 31"/>
            <p:cNvSpPr/>
            <p:nvPr/>
          </p:nvSpPr>
          <p:spPr>
            <a:xfrm>
              <a:off x="3360964" y="666280"/>
              <a:ext cx="5600700" cy="5600700"/>
            </a:xfrm>
            <a:prstGeom prst="donut">
              <a:avLst>
                <a:gd name="adj" fmla="val 253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eeform 32"/>
            <p:cNvSpPr/>
            <p:nvPr/>
          </p:nvSpPr>
          <p:spPr>
            <a:xfrm>
              <a:off x="4288342" y="1183656"/>
              <a:ext cx="4669878" cy="5078744"/>
            </a:xfrm>
            <a:custGeom>
              <a:avLst/>
              <a:gdLst>
                <a:gd name="connsiteX0" fmla="*/ 3493670 w 4669878"/>
                <a:gd name="connsiteY0" fmla="*/ 0 h 5078744"/>
                <a:gd name="connsiteX1" fmla="*/ 3650811 w 4669878"/>
                <a:gd name="connsiteY1" fmla="*/ 117508 h 5078744"/>
                <a:gd name="connsiteX2" fmla="*/ 4669878 w 4669878"/>
                <a:gd name="connsiteY2" fmla="*/ 2278394 h 5078744"/>
                <a:gd name="connsiteX3" fmla="*/ 1869528 w 4669878"/>
                <a:gd name="connsiteY3" fmla="*/ 5078744 h 5078744"/>
                <a:gd name="connsiteX4" fmla="*/ 88245 w 4669878"/>
                <a:gd name="connsiteY4" fmla="*/ 4439281 h 5078744"/>
                <a:gd name="connsiteX5" fmla="*/ 0 w 4669878"/>
                <a:gd name="connsiteY5" fmla="*/ 4359078 h 5078744"/>
                <a:gd name="connsiteX6" fmla="*/ 888649 w 4669878"/>
                <a:gd name="connsiteY6" fmla="*/ 3250304 h 5078744"/>
                <a:gd name="connsiteX7" fmla="*/ 892920 w 4669878"/>
                <a:gd name="connsiteY7" fmla="*/ 3255003 h 5078744"/>
                <a:gd name="connsiteX8" fmla="*/ 1869528 w 4669878"/>
                <a:gd name="connsiteY8" fmla="*/ 3659527 h 5078744"/>
                <a:gd name="connsiteX9" fmla="*/ 3250661 w 4669878"/>
                <a:gd name="connsiteY9" fmla="*/ 2278394 h 5078744"/>
                <a:gd name="connsiteX10" fmla="*/ 2641733 w 4669878"/>
                <a:gd name="connsiteY10" fmla="*/ 1133137 h 5078744"/>
                <a:gd name="connsiteX11" fmla="*/ 2603911 w 4669878"/>
                <a:gd name="connsiteY11" fmla="*/ 1110159 h 507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9878" h="5078744">
                  <a:moveTo>
                    <a:pt x="3493670" y="0"/>
                  </a:moveTo>
                  <a:lnTo>
                    <a:pt x="3650811" y="117508"/>
                  </a:lnTo>
                  <a:cubicBezTo>
                    <a:pt x="4273181" y="631133"/>
                    <a:pt x="4669878" y="1408437"/>
                    <a:pt x="4669878" y="2278394"/>
                  </a:cubicBezTo>
                  <a:cubicBezTo>
                    <a:pt x="4669878" y="3824985"/>
                    <a:pt x="3416119" y="5078744"/>
                    <a:pt x="1869528" y="5078744"/>
                  </a:cubicBezTo>
                  <a:cubicBezTo>
                    <a:pt x="1192895" y="5078744"/>
                    <a:pt x="572311" y="4838767"/>
                    <a:pt x="88245" y="4439281"/>
                  </a:cubicBezTo>
                  <a:lnTo>
                    <a:pt x="0" y="4359078"/>
                  </a:lnTo>
                  <a:lnTo>
                    <a:pt x="888649" y="3250304"/>
                  </a:lnTo>
                  <a:lnTo>
                    <a:pt x="892920" y="3255003"/>
                  </a:lnTo>
                  <a:cubicBezTo>
                    <a:pt x="1142856" y="3504939"/>
                    <a:pt x="1488139" y="3659527"/>
                    <a:pt x="1869528" y="3659527"/>
                  </a:cubicBezTo>
                  <a:cubicBezTo>
                    <a:pt x="2632307" y="3659527"/>
                    <a:pt x="3250661" y="3041173"/>
                    <a:pt x="3250661" y="2278394"/>
                  </a:cubicBezTo>
                  <a:cubicBezTo>
                    <a:pt x="3250661" y="1801657"/>
                    <a:pt x="3009117" y="1381336"/>
                    <a:pt x="2641733" y="1133137"/>
                  </a:cubicBezTo>
                  <a:lnTo>
                    <a:pt x="2603911" y="1110159"/>
                  </a:lnTo>
                  <a:close/>
                </a:path>
              </a:pathLst>
            </a:custGeom>
            <a:solidFill>
              <a:srgbClr val="50A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8" name="Half Large Gray Circle"/>
          <p:cNvGrpSpPr/>
          <p:nvPr/>
        </p:nvGrpSpPr>
        <p:grpSpPr>
          <a:xfrm>
            <a:off x="3746653" y="1033933"/>
            <a:ext cx="4744414" cy="4760940"/>
            <a:chOff x="3746653" y="1033933"/>
            <a:chExt cx="4744414" cy="4760940"/>
          </a:xfrm>
          <a:solidFill>
            <a:srgbClr val="000000">
              <a:alpha val="0"/>
            </a:srgbClr>
          </a:solidFill>
        </p:grpSpPr>
        <p:sp>
          <p:nvSpPr>
            <p:cNvPr id="37" name="Donut 36"/>
            <p:cNvSpPr/>
            <p:nvPr/>
          </p:nvSpPr>
          <p:spPr>
            <a:xfrm>
              <a:off x="3746653" y="1033933"/>
              <a:ext cx="4744414" cy="4744414"/>
            </a:xfrm>
            <a:prstGeom prst="donut">
              <a:avLst>
                <a:gd name="adj" fmla="val 120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reeform 37"/>
            <p:cNvSpPr/>
            <p:nvPr/>
          </p:nvSpPr>
          <p:spPr>
            <a:xfrm>
              <a:off x="4776095" y="1721284"/>
              <a:ext cx="3714972" cy="4073589"/>
            </a:xfrm>
            <a:custGeom>
              <a:avLst/>
              <a:gdLst>
                <a:gd name="connsiteX0" fmla="*/ 2993787 w 3714972"/>
                <a:gd name="connsiteY0" fmla="*/ 0 h 4073589"/>
                <a:gd name="connsiteX1" fmla="*/ 3020169 w 3714972"/>
                <a:gd name="connsiteY1" fmla="*/ 23978 h 4073589"/>
                <a:gd name="connsiteX2" fmla="*/ 3714972 w 3714972"/>
                <a:gd name="connsiteY2" fmla="*/ 1701382 h 4073589"/>
                <a:gd name="connsiteX3" fmla="*/ 1342765 w 3714972"/>
                <a:gd name="connsiteY3" fmla="*/ 4073589 h 4073589"/>
                <a:gd name="connsiteX4" fmla="*/ 16442 w 3714972"/>
                <a:gd name="connsiteY4" fmla="*/ 3668454 h 4073589"/>
                <a:gd name="connsiteX5" fmla="*/ 0 w 3714972"/>
                <a:gd name="connsiteY5" fmla="*/ 3656159 h 4073589"/>
                <a:gd name="connsiteX6" fmla="*/ 363696 w 3714972"/>
                <a:gd name="connsiteY6" fmla="*/ 3211996 h 4073589"/>
                <a:gd name="connsiteX7" fmla="*/ 484198 w 3714972"/>
                <a:gd name="connsiteY7" fmla="*/ 3285202 h 4073589"/>
                <a:gd name="connsiteX8" fmla="*/ 1342765 w 3714972"/>
                <a:gd name="connsiteY8" fmla="*/ 3502599 h 4073589"/>
                <a:gd name="connsiteX9" fmla="*/ 3143982 w 3714972"/>
                <a:gd name="connsiteY9" fmla="*/ 1701382 h 4073589"/>
                <a:gd name="connsiteX10" fmla="*/ 2732672 w 3714972"/>
                <a:gd name="connsiteY10" fmla="*/ 555641 h 4073589"/>
                <a:gd name="connsiteX11" fmla="*/ 2630690 w 3714972"/>
                <a:gd name="connsiteY11" fmla="*/ 443432 h 407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972" h="4073589">
                  <a:moveTo>
                    <a:pt x="2993787" y="0"/>
                  </a:moveTo>
                  <a:lnTo>
                    <a:pt x="3020169" y="23978"/>
                  </a:lnTo>
                  <a:cubicBezTo>
                    <a:pt x="3449454" y="453263"/>
                    <a:pt x="3714972" y="1046315"/>
                    <a:pt x="3714972" y="1701382"/>
                  </a:cubicBezTo>
                  <a:cubicBezTo>
                    <a:pt x="3714972" y="3011516"/>
                    <a:pt x="2652899" y="4073589"/>
                    <a:pt x="1342765" y="4073589"/>
                  </a:cubicBezTo>
                  <a:cubicBezTo>
                    <a:pt x="851465" y="4073589"/>
                    <a:pt x="395048" y="3924235"/>
                    <a:pt x="16442" y="3668454"/>
                  </a:cubicBezTo>
                  <a:lnTo>
                    <a:pt x="0" y="3656159"/>
                  </a:lnTo>
                  <a:lnTo>
                    <a:pt x="363696" y="3211996"/>
                  </a:lnTo>
                  <a:lnTo>
                    <a:pt x="484198" y="3285202"/>
                  </a:lnTo>
                  <a:cubicBezTo>
                    <a:pt x="739419" y="3423846"/>
                    <a:pt x="1031895" y="3502599"/>
                    <a:pt x="1342765" y="3502599"/>
                  </a:cubicBezTo>
                  <a:cubicBezTo>
                    <a:pt x="2337550" y="3502599"/>
                    <a:pt x="3143982" y="2696167"/>
                    <a:pt x="3143982" y="1701382"/>
                  </a:cubicBezTo>
                  <a:cubicBezTo>
                    <a:pt x="3143982" y="1266164"/>
                    <a:pt x="2989626" y="866997"/>
                    <a:pt x="2732672" y="555641"/>
                  </a:cubicBezTo>
                  <a:lnTo>
                    <a:pt x="2630690" y="443432"/>
                  </a:lnTo>
                  <a:close/>
                </a:path>
              </a:pathLst>
            </a:custGeom>
            <a:solidFill>
              <a:srgbClr val="666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1" name="Half Large Yellow Circle"/>
          <p:cNvGrpSpPr/>
          <p:nvPr/>
        </p:nvGrpSpPr>
        <p:grpSpPr>
          <a:xfrm>
            <a:off x="4050687" y="1415727"/>
            <a:ext cx="4072266" cy="4074556"/>
            <a:chOff x="4050687" y="1415727"/>
            <a:chExt cx="4072266" cy="4074556"/>
          </a:xfrm>
          <a:solidFill>
            <a:srgbClr val="000000">
              <a:alpha val="0"/>
            </a:srgbClr>
          </a:solidFill>
        </p:grpSpPr>
        <p:sp>
          <p:nvSpPr>
            <p:cNvPr id="41" name="Donut 40"/>
            <p:cNvSpPr/>
            <p:nvPr/>
          </p:nvSpPr>
          <p:spPr>
            <a:xfrm>
              <a:off x="4050687" y="1415727"/>
              <a:ext cx="4072266" cy="4072266"/>
            </a:xfrm>
            <a:prstGeom prst="donut">
              <a:avLst>
                <a:gd name="adj" fmla="val 171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Freeform 43"/>
            <p:cNvSpPr/>
            <p:nvPr/>
          </p:nvSpPr>
          <p:spPr>
            <a:xfrm>
              <a:off x="4514418" y="1586203"/>
              <a:ext cx="3605100" cy="3904080"/>
            </a:xfrm>
            <a:custGeom>
              <a:avLst/>
              <a:gdLst>
                <a:gd name="connsiteX0" fmla="*/ 2378494 w 3605100"/>
                <a:gd name="connsiteY0" fmla="*/ 0 h 3904080"/>
                <a:gd name="connsiteX1" fmla="*/ 2539509 w 3605100"/>
                <a:gd name="connsiteY1" fmla="*/ 77564 h 3904080"/>
                <a:gd name="connsiteX2" fmla="*/ 3605100 w 3605100"/>
                <a:gd name="connsiteY2" fmla="*/ 1867947 h 3904080"/>
                <a:gd name="connsiteX3" fmla="*/ 1568967 w 3605100"/>
                <a:gd name="connsiteY3" fmla="*/ 3904080 h 3904080"/>
                <a:gd name="connsiteX4" fmla="*/ 129204 w 3605100"/>
                <a:gd name="connsiteY4" fmla="*/ 3307711 h 3904080"/>
                <a:gd name="connsiteX5" fmla="*/ 0 w 3605100"/>
                <a:gd name="connsiteY5" fmla="*/ 3165551 h 3904080"/>
                <a:gd name="connsiteX6" fmla="*/ 437948 w 3605100"/>
                <a:gd name="connsiteY6" fmla="*/ 2582683 h 3904080"/>
                <a:gd name="connsiteX7" fmla="*/ 458579 w 3605100"/>
                <a:gd name="connsiteY7" fmla="*/ 2616641 h 3904080"/>
                <a:gd name="connsiteX8" fmla="*/ 1568967 w 3605100"/>
                <a:gd name="connsiteY8" fmla="*/ 3207030 h 3904080"/>
                <a:gd name="connsiteX9" fmla="*/ 2908050 w 3605100"/>
                <a:gd name="connsiteY9" fmla="*/ 1867947 h 3904080"/>
                <a:gd name="connsiteX10" fmla="*/ 1967169 w 3605100"/>
                <a:gd name="connsiteY10" fmla="*/ 589067 h 3904080"/>
                <a:gd name="connsiteX11" fmla="*/ 1940953 w 3605100"/>
                <a:gd name="connsiteY11" fmla="*/ 582326 h 39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05100" h="3904080">
                  <a:moveTo>
                    <a:pt x="2378494" y="0"/>
                  </a:moveTo>
                  <a:lnTo>
                    <a:pt x="2539509" y="77564"/>
                  </a:lnTo>
                  <a:cubicBezTo>
                    <a:pt x="3174223" y="422362"/>
                    <a:pt x="3605100" y="1094836"/>
                    <a:pt x="3605100" y="1867947"/>
                  </a:cubicBezTo>
                  <a:cubicBezTo>
                    <a:pt x="3605100" y="2992472"/>
                    <a:pt x="2693492" y="3904080"/>
                    <a:pt x="1568967" y="3904080"/>
                  </a:cubicBezTo>
                  <a:cubicBezTo>
                    <a:pt x="1006705" y="3904080"/>
                    <a:pt x="497672" y="3676178"/>
                    <a:pt x="129204" y="3307711"/>
                  </a:cubicBezTo>
                  <a:lnTo>
                    <a:pt x="0" y="3165551"/>
                  </a:lnTo>
                  <a:lnTo>
                    <a:pt x="437948" y="2582683"/>
                  </a:lnTo>
                  <a:lnTo>
                    <a:pt x="458579" y="2616641"/>
                  </a:lnTo>
                  <a:cubicBezTo>
                    <a:pt x="699222" y="2972840"/>
                    <a:pt x="1106745" y="3207030"/>
                    <a:pt x="1568967" y="3207030"/>
                  </a:cubicBezTo>
                  <a:cubicBezTo>
                    <a:pt x="2308522" y="3207030"/>
                    <a:pt x="2908050" y="2607502"/>
                    <a:pt x="2908050" y="1867947"/>
                  </a:cubicBezTo>
                  <a:cubicBezTo>
                    <a:pt x="2908050" y="1267059"/>
                    <a:pt x="2512268" y="758610"/>
                    <a:pt x="1967169" y="589067"/>
                  </a:cubicBezTo>
                  <a:lnTo>
                    <a:pt x="1940953" y="582326"/>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d Diamond"/>
          <p:cNvSpPr/>
          <p:nvPr/>
        </p:nvSpPr>
        <p:spPr>
          <a:xfrm>
            <a:off x="-3532214" y="-6222970"/>
            <a:ext cx="19291270" cy="19291270"/>
          </a:xfrm>
          <a:prstGeom prst="diamond">
            <a:avLst/>
          </a:prstGeom>
          <a:solidFill>
            <a:srgbClr val="F864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al Diamond"/>
          <p:cNvSpPr/>
          <p:nvPr/>
        </p:nvSpPr>
        <p:spPr>
          <a:xfrm>
            <a:off x="-3581675" y="-6222970"/>
            <a:ext cx="19291270" cy="19291270"/>
          </a:xfrm>
          <a:prstGeom prst="diamond">
            <a:avLst/>
          </a:prstGeom>
          <a:solidFill>
            <a:srgbClr val="50AAB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Yellow Diamond"/>
          <p:cNvSpPr/>
          <p:nvPr/>
        </p:nvSpPr>
        <p:spPr>
          <a:xfrm>
            <a:off x="-3631136" y="-6222970"/>
            <a:ext cx="19291270" cy="19291270"/>
          </a:xfrm>
          <a:prstGeom prst="diamond">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Gray Diamond"/>
          <p:cNvSpPr/>
          <p:nvPr/>
        </p:nvSpPr>
        <p:spPr>
          <a:xfrm>
            <a:off x="-3650255" y="-5888153"/>
            <a:ext cx="19291270" cy="19291270"/>
          </a:xfrm>
          <a:prstGeom prst="diamond">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mall Gray Circle"/>
          <p:cNvSpPr/>
          <p:nvPr/>
        </p:nvSpPr>
        <p:spPr>
          <a:xfrm>
            <a:off x="5861685" y="3217545"/>
            <a:ext cx="468630" cy="468630"/>
          </a:xfrm>
          <a:prstGeom prst="ellipse">
            <a:avLst/>
          </a:prstGeom>
          <a:no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econd Time Oval Connectors 1"/>
          <p:cNvSpPr/>
          <p:nvPr/>
        </p:nvSpPr>
        <p:spPr>
          <a:xfrm>
            <a:off x="6079925" y="2998198"/>
            <a:ext cx="45719" cy="194552"/>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econd Time Oval Connectors 2"/>
          <p:cNvSpPr/>
          <p:nvPr/>
        </p:nvSpPr>
        <p:spPr>
          <a:xfrm>
            <a:off x="6069470" y="3714679"/>
            <a:ext cx="45719" cy="194552"/>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Second Time Oval Connectors 3"/>
          <p:cNvSpPr/>
          <p:nvPr/>
        </p:nvSpPr>
        <p:spPr>
          <a:xfrm rot="18465980">
            <a:off x="6369562" y="3574053"/>
            <a:ext cx="45719" cy="194552"/>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econd Time Oval Connectors 4"/>
          <p:cNvSpPr/>
          <p:nvPr/>
        </p:nvSpPr>
        <p:spPr>
          <a:xfrm rot="18441997">
            <a:off x="5792692" y="3130629"/>
            <a:ext cx="45719" cy="194552"/>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econd Time Oval Connectors 5"/>
          <p:cNvSpPr/>
          <p:nvPr/>
        </p:nvSpPr>
        <p:spPr>
          <a:xfrm rot="13474794">
            <a:off x="6345309" y="3108574"/>
            <a:ext cx="45719" cy="194552"/>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econd Time Oval Connectors 6"/>
          <p:cNvSpPr/>
          <p:nvPr/>
        </p:nvSpPr>
        <p:spPr>
          <a:xfrm rot="13474794">
            <a:off x="5790814" y="3588899"/>
            <a:ext cx="45719" cy="194552"/>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Line in Center of Channel Name and URL"/>
          <p:cNvCxnSpPr/>
          <p:nvPr/>
        </p:nvCxnSpPr>
        <p:spPr>
          <a:xfrm>
            <a:off x="4700271" y="3429000"/>
            <a:ext cx="2791458"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68" name="Channel Name"/>
          <p:cNvSpPr txBox="1"/>
          <p:nvPr/>
        </p:nvSpPr>
        <p:spPr>
          <a:xfrm>
            <a:off x="3652092" y="2963431"/>
            <a:ext cx="6292159" cy="523220"/>
          </a:xfrm>
          <a:prstGeom prst="rect">
            <a:avLst/>
          </a:prstGeom>
          <a:noFill/>
        </p:spPr>
        <p:txBody>
          <a:bodyPr wrap="square" rtlCol="0">
            <a:spAutoFit/>
          </a:bodyPr>
          <a:lstStyle/>
          <a:p>
            <a:r>
              <a:rPr lang="en-US" sz="2800" dirty="0" smtClean="0">
                <a:solidFill>
                  <a:srgbClr val="F86472"/>
                </a:solidFill>
                <a:latin typeface="Times New Roman" panose="02020603050405020304" pitchFamily="18" charset="0"/>
                <a:cs typeface="Times New Roman" panose="02020603050405020304" pitchFamily="18" charset="0"/>
              </a:rPr>
              <a:t>BÁO CÁO LUẬN VĂN TỐT NGHIỆP</a:t>
            </a:r>
            <a:endParaRPr lang="en-US" sz="2800" dirty="0">
              <a:solidFill>
                <a:srgbClr val="F86472"/>
              </a:solidFill>
              <a:latin typeface="Times New Roman" panose="02020603050405020304" pitchFamily="18" charset="0"/>
              <a:cs typeface="Times New Roman" panose="02020603050405020304" pitchFamily="18" charset="0"/>
            </a:endParaRPr>
          </a:p>
        </p:txBody>
      </p:sp>
      <p:sp>
        <p:nvSpPr>
          <p:cNvPr id="70" name="Channel URL"/>
          <p:cNvSpPr txBox="1"/>
          <p:nvPr/>
        </p:nvSpPr>
        <p:spPr>
          <a:xfrm>
            <a:off x="3429580" y="3498115"/>
            <a:ext cx="6738256" cy="400110"/>
          </a:xfrm>
          <a:prstGeom prst="rect">
            <a:avLst/>
          </a:prstGeom>
          <a:noFill/>
        </p:spPr>
        <p:txBody>
          <a:bodyPr wrap="square" rtlCol="0">
            <a:spAutoFit/>
          </a:bodyPr>
          <a:lstStyle/>
          <a:p>
            <a:r>
              <a:rPr lang="en-US" sz="2000" dirty="0" smtClean="0">
                <a:solidFill>
                  <a:schemeClr val="bg1">
                    <a:lumMod val="50000"/>
                  </a:schemeClr>
                </a:solidFill>
                <a:latin typeface="Times New Roman" panose="02020603050405020304" pitchFamily="18" charset="0"/>
                <a:cs typeface="Times New Roman" panose="02020603050405020304" pitchFamily="18" charset="0"/>
              </a:rPr>
              <a:t>XÂY DỰNG MẠNG XÃ HỘI NỘI BỘ DOANH NGHIỆP</a:t>
            </a:r>
            <a:endParaRPr lang="en-US" sz="2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 name="Ending Yellow Rectangle"/>
          <p:cNvSpPr/>
          <p:nvPr/>
        </p:nvSpPr>
        <p:spPr>
          <a:xfrm>
            <a:off x="78883" y="6983476"/>
            <a:ext cx="12164862" cy="2122424"/>
          </a:xfrm>
          <a:prstGeom prst="rect">
            <a:avLst/>
          </a:prstGeom>
          <a:solidFill>
            <a:srgbClr val="FFC000"/>
          </a:solidFill>
          <a:ln>
            <a:noFill/>
          </a:ln>
          <a:effectLst>
            <a:glow rad="228600">
              <a:srgbClr val="FFC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Ending Red Rectangle"/>
          <p:cNvSpPr/>
          <p:nvPr/>
        </p:nvSpPr>
        <p:spPr>
          <a:xfrm>
            <a:off x="103704" y="4830742"/>
            <a:ext cx="12164862" cy="2122424"/>
          </a:xfrm>
          <a:prstGeom prst="rect">
            <a:avLst/>
          </a:prstGeom>
          <a:solidFill>
            <a:srgbClr val="F86472"/>
          </a:solidFill>
          <a:ln>
            <a:noFill/>
          </a:ln>
          <a:effectLst>
            <a:glow rad="228600">
              <a:srgbClr val="F8647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ing Blue Rectangle"/>
          <p:cNvSpPr/>
          <p:nvPr/>
        </p:nvSpPr>
        <p:spPr>
          <a:xfrm>
            <a:off x="103704" y="2775951"/>
            <a:ext cx="12164862" cy="2122424"/>
          </a:xfrm>
          <a:prstGeom prst="rect">
            <a:avLst/>
          </a:prstGeom>
          <a:solidFill>
            <a:srgbClr val="5B9BD5"/>
          </a:solidFill>
          <a:ln>
            <a:noFill/>
          </a:ln>
          <a:effectLst>
            <a:glow rad="228600">
              <a:srgbClr val="5B9BD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Ending Teal Rectangle"/>
          <p:cNvSpPr/>
          <p:nvPr/>
        </p:nvSpPr>
        <p:spPr>
          <a:xfrm>
            <a:off x="103704" y="599569"/>
            <a:ext cx="12164862" cy="2122424"/>
          </a:xfrm>
          <a:prstGeom prst="rect">
            <a:avLst/>
          </a:prstGeom>
          <a:solidFill>
            <a:srgbClr val="50AABC"/>
          </a:solidFill>
          <a:ln>
            <a:noFill/>
          </a:ln>
          <a:effectLst>
            <a:glow rad="228600">
              <a:srgbClr val="50AABC">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Ending Black Rectangle"/>
          <p:cNvSpPr/>
          <p:nvPr/>
        </p:nvSpPr>
        <p:spPr>
          <a:xfrm>
            <a:off x="20701" y="506077"/>
            <a:ext cx="12326657" cy="7066934"/>
          </a:xfrm>
          <a:prstGeom prst="rect">
            <a:avLst/>
          </a:prstGeom>
          <a:solidFill>
            <a:srgbClr val="6662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8550174"/>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4"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 calcmode="lin" valueType="num">
                                      <p:cBhvr additive="base">
                                        <p:cTn id="9" dur="250" fill="hold"/>
                                        <p:tgtEl>
                                          <p:spTgt spid="12"/>
                                        </p:tgtEl>
                                        <p:attrNameLst>
                                          <p:attrName>ppt_x</p:attrName>
                                        </p:attrNameLst>
                                      </p:cBhvr>
                                      <p:tavLst>
                                        <p:tav tm="0">
                                          <p:val>
                                            <p:strVal val="#ppt_x"/>
                                          </p:val>
                                        </p:tav>
                                        <p:tav tm="100000">
                                          <p:val>
                                            <p:strVal val="#ppt_x"/>
                                          </p:val>
                                        </p:tav>
                                      </p:tavLst>
                                    </p:anim>
                                    <p:anim calcmode="lin" valueType="num">
                                      <p:cBhvr additive="base">
                                        <p:cTn id="10" dur="250" fill="hold"/>
                                        <p:tgtEl>
                                          <p:spTgt spid="12"/>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250" fill="hold"/>
                                        <p:tgtEl>
                                          <p:spTgt spid="11"/>
                                        </p:tgtEl>
                                        <p:attrNameLst>
                                          <p:attrName>ppt_x</p:attrName>
                                        </p:attrNameLst>
                                      </p:cBhvr>
                                      <p:tavLst>
                                        <p:tav tm="0">
                                          <p:val>
                                            <p:strVal val="#ppt_x"/>
                                          </p:val>
                                        </p:tav>
                                        <p:tav tm="100000">
                                          <p:val>
                                            <p:strVal val="#ppt_x"/>
                                          </p:val>
                                        </p:tav>
                                      </p:tavLst>
                                    </p:anim>
                                    <p:anim calcmode="lin" valueType="num">
                                      <p:cBhvr additive="base">
                                        <p:cTn id="14" dur="25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250" fill="hold"/>
                                        <p:tgtEl>
                                          <p:spTgt spid="10"/>
                                        </p:tgtEl>
                                        <p:attrNameLst>
                                          <p:attrName>ppt_x</p:attrName>
                                        </p:attrNameLst>
                                      </p:cBhvr>
                                      <p:tavLst>
                                        <p:tav tm="0">
                                          <p:val>
                                            <p:strVal val="#ppt_x"/>
                                          </p:val>
                                        </p:tav>
                                        <p:tav tm="100000">
                                          <p:val>
                                            <p:strVal val="#ppt_x"/>
                                          </p:val>
                                        </p:tav>
                                      </p:tavLst>
                                    </p:anim>
                                    <p:anim calcmode="lin" valueType="num">
                                      <p:cBhvr additive="base">
                                        <p:cTn id="18" dur="25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30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250" fill="hold"/>
                                        <p:tgtEl>
                                          <p:spTgt spid="9"/>
                                        </p:tgtEl>
                                        <p:attrNameLst>
                                          <p:attrName>ppt_x</p:attrName>
                                        </p:attrNameLst>
                                      </p:cBhvr>
                                      <p:tavLst>
                                        <p:tav tm="0">
                                          <p:val>
                                            <p:strVal val="#ppt_x"/>
                                          </p:val>
                                        </p:tav>
                                        <p:tav tm="100000">
                                          <p:val>
                                            <p:strVal val="#ppt_x"/>
                                          </p:val>
                                        </p:tav>
                                      </p:tavLst>
                                    </p:anim>
                                    <p:anim calcmode="lin" valueType="num">
                                      <p:cBhvr additive="base">
                                        <p:cTn id="22" dur="25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4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250" fill="hold"/>
                                        <p:tgtEl>
                                          <p:spTgt spid="4"/>
                                        </p:tgtEl>
                                        <p:attrNameLst>
                                          <p:attrName>ppt_x</p:attrName>
                                        </p:attrNameLst>
                                      </p:cBhvr>
                                      <p:tavLst>
                                        <p:tav tm="0">
                                          <p:val>
                                            <p:strVal val="#ppt_x"/>
                                          </p:val>
                                        </p:tav>
                                        <p:tav tm="100000">
                                          <p:val>
                                            <p:strVal val="#ppt_x"/>
                                          </p:val>
                                        </p:tav>
                                      </p:tavLst>
                                    </p:anim>
                                    <p:anim calcmode="lin" valueType="num">
                                      <p:cBhvr additive="base">
                                        <p:cTn id="26" dur="25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9" fill="hold" grpId="0" nodeType="withEffect">
                                  <p:stCondLst>
                                    <p:cond delay="35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1250" fill="hold"/>
                                        <p:tgtEl>
                                          <p:spTgt spid="14"/>
                                        </p:tgtEl>
                                        <p:attrNameLst>
                                          <p:attrName>ppt_x</p:attrName>
                                        </p:attrNameLst>
                                      </p:cBhvr>
                                      <p:tavLst>
                                        <p:tav tm="0">
                                          <p:val>
                                            <p:strVal val="0-#ppt_w/2"/>
                                          </p:val>
                                        </p:tav>
                                        <p:tav tm="100000">
                                          <p:val>
                                            <p:strVal val="#ppt_x"/>
                                          </p:val>
                                        </p:tav>
                                      </p:tavLst>
                                    </p:anim>
                                    <p:anim calcmode="lin" valueType="num">
                                      <p:cBhvr additive="base">
                                        <p:cTn id="30" dur="1250" fill="hold"/>
                                        <p:tgtEl>
                                          <p:spTgt spid="14"/>
                                        </p:tgtEl>
                                        <p:attrNameLst>
                                          <p:attrName>ppt_y</p:attrName>
                                        </p:attrNameLst>
                                      </p:cBhvr>
                                      <p:tavLst>
                                        <p:tav tm="0">
                                          <p:val>
                                            <p:strVal val="0-#ppt_h/2"/>
                                          </p:val>
                                        </p:tav>
                                        <p:tav tm="100000">
                                          <p:val>
                                            <p:strVal val="#ppt_y"/>
                                          </p:val>
                                        </p:tav>
                                      </p:tavLst>
                                    </p:anim>
                                  </p:childTnLst>
                                </p:cTn>
                              </p:par>
                              <p:par>
                                <p:cTn id="31" presetID="2" presetClass="entr" presetSubtype="6" fill="hold" grpId="0" nodeType="withEffect">
                                  <p:stCondLst>
                                    <p:cond delay="35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1250" fill="hold"/>
                                        <p:tgtEl>
                                          <p:spTgt spid="15"/>
                                        </p:tgtEl>
                                        <p:attrNameLst>
                                          <p:attrName>ppt_x</p:attrName>
                                        </p:attrNameLst>
                                      </p:cBhvr>
                                      <p:tavLst>
                                        <p:tav tm="0">
                                          <p:val>
                                            <p:strVal val="1+#ppt_w/2"/>
                                          </p:val>
                                        </p:tav>
                                        <p:tav tm="100000">
                                          <p:val>
                                            <p:strVal val="#ppt_x"/>
                                          </p:val>
                                        </p:tav>
                                      </p:tavLst>
                                    </p:anim>
                                    <p:anim calcmode="lin" valueType="num">
                                      <p:cBhvr additive="base">
                                        <p:cTn id="34" dur="1250" fill="hold"/>
                                        <p:tgtEl>
                                          <p:spTgt spid="15"/>
                                        </p:tgtEl>
                                        <p:attrNameLst>
                                          <p:attrName>ppt_y</p:attrName>
                                        </p:attrNameLst>
                                      </p:cBhvr>
                                      <p:tavLst>
                                        <p:tav tm="0">
                                          <p:val>
                                            <p:strVal val="1+#ppt_h/2"/>
                                          </p:val>
                                        </p:tav>
                                        <p:tav tm="100000">
                                          <p:val>
                                            <p:strVal val="#ppt_y"/>
                                          </p:val>
                                        </p:tav>
                                      </p:tavLst>
                                    </p:anim>
                                  </p:childTnLst>
                                </p:cTn>
                              </p:par>
                              <p:par>
                                <p:cTn id="35" presetID="53" presetClass="entr" presetSubtype="16" fill="hold" grpId="0" nodeType="with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7" presetClass="emph" presetSubtype="2" fill="hold" nodeType="withEffect">
                                  <p:stCondLst>
                                    <p:cond delay="750"/>
                                  </p:stCondLst>
                                  <p:childTnLst>
                                    <p:animClr clrSpc="rgb" dir="cw">
                                      <p:cBhvr>
                                        <p:cTn id="41" dur="500" fill="hold"/>
                                        <p:tgtEl>
                                          <p:spTgt spid="16"/>
                                        </p:tgtEl>
                                        <p:attrNameLst>
                                          <p:attrName>stroke.color</p:attrName>
                                        </p:attrNameLst>
                                      </p:cBhvr>
                                      <p:to>
                                        <a:srgbClr val="2F5496"/>
                                      </p:to>
                                    </p:animClr>
                                    <p:set>
                                      <p:cBhvr>
                                        <p:cTn id="42" dur="500" fill="hold"/>
                                        <p:tgtEl>
                                          <p:spTgt spid="16"/>
                                        </p:tgtEl>
                                        <p:attrNameLst>
                                          <p:attrName>stroke.on</p:attrName>
                                        </p:attrNameLst>
                                      </p:cBhvr>
                                      <p:to>
                                        <p:strVal val="true"/>
                                      </p:to>
                                    </p:set>
                                  </p:childTnLst>
                                </p:cTn>
                              </p:par>
                              <p:par>
                                <p:cTn id="43" presetID="1" presetClass="entr" presetSubtype="0" fill="hold" grpId="0" nodeType="withEffect">
                                  <p:stCondLst>
                                    <p:cond delay="75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750"/>
                                  </p:stCondLst>
                                  <p:childTnLst>
                                    <p:set>
                                      <p:cBhvr>
                                        <p:cTn id="46" dur="1" fill="hold">
                                          <p:stCondLst>
                                            <p:cond delay="0"/>
                                          </p:stCondLst>
                                        </p:cTn>
                                        <p:tgtEl>
                                          <p:spTgt spid="31"/>
                                        </p:tgtEl>
                                        <p:attrNameLst>
                                          <p:attrName>style.visibility</p:attrName>
                                        </p:attrNameLst>
                                      </p:cBhvr>
                                      <p:to>
                                        <p:strVal val="visible"/>
                                      </p:to>
                                    </p:set>
                                  </p:childTnLst>
                                </p:cTn>
                              </p:par>
                              <p:par>
                                <p:cTn id="47" presetID="17" presetClass="entr" presetSubtype="8" fill="hold" grpId="1" nodeType="withEffect">
                                  <p:stCondLst>
                                    <p:cond delay="75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ppt_x</p:attrName>
                                        </p:attrNameLst>
                                      </p:cBhvr>
                                      <p:tavLst>
                                        <p:tav tm="0">
                                          <p:val>
                                            <p:strVal val="#ppt_x-#ppt_w/2"/>
                                          </p:val>
                                        </p:tav>
                                        <p:tav tm="100000">
                                          <p:val>
                                            <p:strVal val="#ppt_x"/>
                                          </p:val>
                                        </p:tav>
                                      </p:tavLst>
                                    </p:anim>
                                    <p:anim calcmode="lin" valueType="num">
                                      <p:cBhvr>
                                        <p:cTn id="50" dur="500" fill="hold"/>
                                        <p:tgtEl>
                                          <p:spTgt spid="28"/>
                                        </p:tgtEl>
                                        <p:attrNameLst>
                                          <p:attrName>ppt_y</p:attrName>
                                        </p:attrNameLst>
                                      </p:cBhvr>
                                      <p:tavLst>
                                        <p:tav tm="0">
                                          <p:val>
                                            <p:strVal val="#ppt_y"/>
                                          </p:val>
                                        </p:tav>
                                        <p:tav tm="100000">
                                          <p:val>
                                            <p:strVal val="#ppt_y"/>
                                          </p:val>
                                        </p:tav>
                                      </p:tavLst>
                                    </p:anim>
                                    <p:anim calcmode="lin" valueType="num">
                                      <p:cBhvr>
                                        <p:cTn id="51" dur="500" fill="hold"/>
                                        <p:tgtEl>
                                          <p:spTgt spid="28"/>
                                        </p:tgtEl>
                                        <p:attrNameLst>
                                          <p:attrName>ppt_w</p:attrName>
                                        </p:attrNameLst>
                                      </p:cBhvr>
                                      <p:tavLst>
                                        <p:tav tm="0">
                                          <p:val>
                                            <p:fltVal val="0"/>
                                          </p:val>
                                        </p:tav>
                                        <p:tav tm="100000">
                                          <p:val>
                                            <p:strVal val="#ppt_w"/>
                                          </p:val>
                                        </p:tav>
                                      </p:tavLst>
                                    </p:anim>
                                    <p:anim calcmode="lin" valueType="num">
                                      <p:cBhvr>
                                        <p:cTn id="52" dur="500" fill="hold"/>
                                        <p:tgtEl>
                                          <p:spTgt spid="28"/>
                                        </p:tgtEl>
                                        <p:attrNameLst>
                                          <p:attrName>ppt_h</p:attrName>
                                        </p:attrNameLst>
                                      </p:cBhvr>
                                      <p:tavLst>
                                        <p:tav tm="0">
                                          <p:val>
                                            <p:strVal val="#ppt_h"/>
                                          </p:val>
                                        </p:tav>
                                        <p:tav tm="100000">
                                          <p:val>
                                            <p:strVal val="#ppt_h"/>
                                          </p:val>
                                        </p:tav>
                                      </p:tavLst>
                                    </p:anim>
                                  </p:childTnLst>
                                </p:cTn>
                              </p:par>
                              <p:par>
                                <p:cTn id="53" presetID="17" presetClass="entr" presetSubtype="2" fill="hold" grpId="1" nodeType="withEffect">
                                  <p:stCondLst>
                                    <p:cond delay="750"/>
                                  </p:stCondLst>
                                  <p:childTnLst>
                                    <p:set>
                                      <p:cBhvr>
                                        <p:cTn id="54" dur="1" fill="hold">
                                          <p:stCondLst>
                                            <p:cond delay="0"/>
                                          </p:stCondLst>
                                        </p:cTn>
                                        <p:tgtEl>
                                          <p:spTgt spid="31"/>
                                        </p:tgtEl>
                                        <p:attrNameLst>
                                          <p:attrName>style.visibility</p:attrName>
                                        </p:attrNameLst>
                                      </p:cBhvr>
                                      <p:to>
                                        <p:strVal val="visible"/>
                                      </p:to>
                                    </p:set>
                                    <p:anim calcmode="lin" valueType="num">
                                      <p:cBhvr>
                                        <p:cTn id="55" dur="500" fill="hold"/>
                                        <p:tgtEl>
                                          <p:spTgt spid="31"/>
                                        </p:tgtEl>
                                        <p:attrNameLst>
                                          <p:attrName>ppt_x</p:attrName>
                                        </p:attrNameLst>
                                      </p:cBhvr>
                                      <p:tavLst>
                                        <p:tav tm="0">
                                          <p:val>
                                            <p:strVal val="#ppt_x+#ppt_w/2"/>
                                          </p:val>
                                        </p:tav>
                                        <p:tav tm="100000">
                                          <p:val>
                                            <p:strVal val="#ppt_x"/>
                                          </p:val>
                                        </p:tav>
                                      </p:tavLst>
                                    </p:anim>
                                    <p:anim calcmode="lin" valueType="num">
                                      <p:cBhvr>
                                        <p:cTn id="56" dur="500" fill="hold"/>
                                        <p:tgtEl>
                                          <p:spTgt spid="31"/>
                                        </p:tgtEl>
                                        <p:attrNameLst>
                                          <p:attrName>ppt_y</p:attrName>
                                        </p:attrNameLst>
                                      </p:cBhvr>
                                      <p:tavLst>
                                        <p:tav tm="0">
                                          <p:val>
                                            <p:strVal val="#ppt_y"/>
                                          </p:val>
                                        </p:tav>
                                        <p:tav tm="100000">
                                          <p:val>
                                            <p:strVal val="#ppt_y"/>
                                          </p:val>
                                        </p:tav>
                                      </p:tavLst>
                                    </p:anim>
                                    <p:anim calcmode="lin" valueType="num">
                                      <p:cBhvr>
                                        <p:cTn id="57" dur="500" fill="hold"/>
                                        <p:tgtEl>
                                          <p:spTgt spid="31"/>
                                        </p:tgtEl>
                                        <p:attrNameLst>
                                          <p:attrName>ppt_w</p:attrName>
                                        </p:attrNameLst>
                                      </p:cBhvr>
                                      <p:tavLst>
                                        <p:tav tm="0">
                                          <p:val>
                                            <p:fltVal val="0"/>
                                          </p:val>
                                        </p:tav>
                                        <p:tav tm="100000">
                                          <p:val>
                                            <p:strVal val="#ppt_w"/>
                                          </p:val>
                                        </p:tav>
                                      </p:tavLst>
                                    </p:anim>
                                    <p:anim calcmode="lin" valueType="num">
                                      <p:cBhvr>
                                        <p:cTn id="58" dur="500" fill="hold"/>
                                        <p:tgtEl>
                                          <p:spTgt spid="31"/>
                                        </p:tgtEl>
                                        <p:attrNameLst>
                                          <p:attrName>ppt_h</p:attrName>
                                        </p:attrNameLst>
                                      </p:cBhvr>
                                      <p:tavLst>
                                        <p:tav tm="0">
                                          <p:val>
                                            <p:strVal val="#ppt_h"/>
                                          </p:val>
                                        </p:tav>
                                        <p:tav tm="100000">
                                          <p:val>
                                            <p:strVal val="#ppt_h"/>
                                          </p:val>
                                        </p:tav>
                                      </p:tavLst>
                                    </p:anim>
                                  </p:childTnLst>
                                </p:cTn>
                              </p:par>
                              <p:par>
                                <p:cTn id="59" presetID="1" presetClass="entr" presetSubtype="0" fill="hold" grpId="0" nodeType="withEffect">
                                  <p:stCondLst>
                                    <p:cond delay="750"/>
                                  </p:stCondLst>
                                  <p:childTnLst>
                                    <p:set>
                                      <p:cBhvr>
                                        <p:cTn id="60" dur="1" fill="hold">
                                          <p:stCondLst>
                                            <p:cond delay="0"/>
                                          </p:stCondLst>
                                        </p:cTn>
                                        <p:tgtEl>
                                          <p:spTgt spid="34"/>
                                        </p:tgtEl>
                                        <p:attrNameLst>
                                          <p:attrName>style.visibility</p:attrName>
                                        </p:attrNameLst>
                                      </p:cBhvr>
                                      <p:to>
                                        <p:strVal val="visible"/>
                                      </p:to>
                                    </p:set>
                                  </p:childTnLst>
                                </p:cTn>
                              </p:par>
                              <p:par>
                                <p:cTn id="61" presetID="17" presetClass="entr" presetSubtype="4" fill="hold" grpId="1" nodeType="withEffect">
                                  <p:stCondLst>
                                    <p:cond delay="750"/>
                                  </p:stCondLst>
                                  <p:childTnLst>
                                    <p:set>
                                      <p:cBhvr>
                                        <p:cTn id="62" dur="1" fill="hold">
                                          <p:stCondLst>
                                            <p:cond delay="0"/>
                                          </p:stCondLst>
                                        </p:cTn>
                                        <p:tgtEl>
                                          <p:spTgt spid="34"/>
                                        </p:tgtEl>
                                        <p:attrNameLst>
                                          <p:attrName>style.visibility</p:attrName>
                                        </p:attrNameLst>
                                      </p:cBhvr>
                                      <p:to>
                                        <p:strVal val="visible"/>
                                      </p:to>
                                    </p:set>
                                    <p:anim calcmode="lin" valueType="num">
                                      <p:cBhvr>
                                        <p:cTn id="63" dur="500" fill="hold"/>
                                        <p:tgtEl>
                                          <p:spTgt spid="34"/>
                                        </p:tgtEl>
                                        <p:attrNameLst>
                                          <p:attrName>ppt_x</p:attrName>
                                        </p:attrNameLst>
                                      </p:cBhvr>
                                      <p:tavLst>
                                        <p:tav tm="0">
                                          <p:val>
                                            <p:strVal val="#ppt_x"/>
                                          </p:val>
                                        </p:tav>
                                        <p:tav tm="100000">
                                          <p:val>
                                            <p:strVal val="#ppt_x"/>
                                          </p:val>
                                        </p:tav>
                                      </p:tavLst>
                                    </p:anim>
                                    <p:anim calcmode="lin" valueType="num">
                                      <p:cBhvr>
                                        <p:cTn id="64" dur="500" fill="hold"/>
                                        <p:tgtEl>
                                          <p:spTgt spid="34"/>
                                        </p:tgtEl>
                                        <p:attrNameLst>
                                          <p:attrName>ppt_y</p:attrName>
                                        </p:attrNameLst>
                                      </p:cBhvr>
                                      <p:tavLst>
                                        <p:tav tm="0">
                                          <p:val>
                                            <p:strVal val="#ppt_y+#ppt_h/2"/>
                                          </p:val>
                                        </p:tav>
                                        <p:tav tm="100000">
                                          <p:val>
                                            <p:strVal val="#ppt_y"/>
                                          </p:val>
                                        </p:tav>
                                      </p:tavLst>
                                    </p:anim>
                                    <p:anim calcmode="lin" valueType="num">
                                      <p:cBhvr>
                                        <p:cTn id="65" dur="500" fill="hold"/>
                                        <p:tgtEl>
                                          <p:spTgt spid="34"/>
                                        </p:tgtEl>
                                        <p:attrNameLst>
                                          <p:attrName>ppt_w</p:attrName>
                                        </p:attrNameLst>
                                      </p:cBhvr>
                                      <p:tavLst>
                                        <p:tav tm="0">
                                          <p:val>
                                            <p:strVal val="#ppt_w"/>
                                          </p:val>
                                        </p:tav>
                                        <p:tav tm="100000">
                                          <p:val>
                                            <p:strVal val="#ppt_w"/>
                                          </p:val>
                                        </p:tav>
                                      </p:tavLst>
                                    </p:anim>
                                    <p:anim calcmode="lin" valueType="num">
                                      <p:cBhvr>
                                        <p:cTn id="66" dur="500" fill="hold"/>
                                        <p:tgtEl>
                                          <p:spTgt spid="34"/>
                                        </p:tgtEl>
                                        <p:attrNameLst>
                                          <p:attrName>ppt_h</p:attrName>
                                        </p:attrNameLst>
                                      </p:cBhvr>
                                      <p:tavLst>
                                        <p:tav tm="0">
                                          <p:val>
                                            <p:fltVal val="0"/>
                                          </p:val>
                                        </p:tav>
                                        <p:tav tm="100000">
                                          <p:val>
                                            <p:strVal val="#ppt_h"/>
                                          </p:val>
                                        </p:tav>
                                      </p:tavLst>
                                    </p:anim>
                                  </p:childTnLst>
                                </p:cTn>
                              </p:par>
                              <p:par>
                                <p:cTn id="67" presetID="1" presetClass="entr" presetSubtype="0" fill="hold" grpId="0" nodeType="withEffect">
                                  <p:stCondLst>
                                    <p:cond delay="750"/>
                                  </p:stCondLst>
                                  <p:childTnLst>
                                    <p:set>
                                      <p:cBhvr>
                                        <p:cTn id="68" dur="1" fill="hold">
                                          <p:stCondLst>
                                            <p:cond delay="0"/>
                                          </p:stCondLst>
                                        </p:cTn>
                                        <p:tgtEl>
                                          <p:spTgt spid="36"/>
                                        </p:tgtEl>
                                        <p:attrNameLst>
                                          <p:attrName>style.visibility</p:attrName>
                                        </p:attrNameLst>
                                      </p:cBhvr>
                                      <p:to>
                                        <p:strVal val="visible"/>
                                      </p:to>
                                    </p:set>
                                  </p:childTnLst>
                                </p:cTn>
                              </p:par>
                              <p:par>
                                <p:cTn id="69" presetID="17" presetClass="entr" presetSubtype="1" fill="hold" grpId="1" nodeType="withEffect">
                                  <p:stCondLst>
                                    <p:cond delay="750"/>
                                  </p:stCondLst>
                                  <p:childTnLst>
                                    <p:set>
                                      <p:cBhvr>
                                        <p:cTn id="70" dur="1" fill="hold">
                                          <p:stCondLst>
                                            <p:cond delay="0"/>
                                          </p:stCondLst>
                                        </p:cTn>
                                        <p:tgtEl>
                                          <p:spTgt spid="36"/>
                                        </p:tgtEl>
                                        <p:attrNameLst>
                                          <p:attrName>style.visibility</p:attrName>
                                        </p:attrNameLst>
                                      </p:cBhvr>
                                      <p:to>
                                        <p:strVal val="visible"/>
                                      </p:to>
                                    </p:set>
                                    <p:anim calcmode="lin" valueType="num">
                                      <p:cBhvr>
                                        <p:cTn id="71" dur="500" fill="hold"/>
                                        <p:tgtEl>
                                          <p:spTgt spid="36"/>
                                        </p:tgtEl>
                                        <p:attrNameLst>
                                          <p:attrName>ppt_x</p:attrName>
                                        </p:attrNameLst>
                                      </p:cBhvr>
                                      <p:tavLst>
                                        <p:tav tm="0">
                                          <p:val>
                                            <p:strVal val="#ppt_x"/>
                                          </p:val>
                                        </p:tav>
                                        <p:tav tm="100000">
                                          <p:val>
                                            <p:strVal val="#ppt_x"/>
                                          </p:val>
                                        </p:tav>
                                      </p:tavLst>
                                    </p:anim>
                                    <p:anim calcmode="lin" valueType="num">
                                      <p:cBhvr>
                                        <p:cTn id="72" dur="500" fill="hold"/>
                                        <p:tgtEl>
                                          <p:spTgt spid="36"/>
                                        </p:tgtEl>
                                        <p:attrNameLst>
                                          <p:attrName>ppt_y</p:attrName>
                                        </p:attrNameLst>
                                      </p:cBhvr>
                                      <p:tavLst>
                                        <p:tav tm="0">
                                          <p:val>
                                            <p:strVal val="#ppt_y-#ppt_h/2"/>
                                          </p:val>
                                        </p:tav>
                                        <p:tav tm="100000">
                                          <p:val>
                                            <p:strVal val="#ppt_y"/>
                                          </p:val>
                                        </p:tav>
                                      </p:tavLst>
                                    </p:anim>
                                    <p:anim calcmode="lin" valueType="num">
                                      <p:cBhvr>
                                        <p:cTn id="73" dur="500" fill="hold"/>
                                        <p:tgtEl>
                                          <p:spTgt spid="36"/>
                                        </p:tgtEl>
                                        <p:attrNameLst>
                                          <p:attrName>ppt_w</p:attrName>
                                        </p:attrNameLst>
                                      </p:cBhvr>
                                      <p:tavLst>
                                        <p:tav tm="0">
                                          <p:val>
                                            <p:strVal val="#ppt_w"/>
                                          </p:val>
                                        </p:tav>
                                        <p:tav tm="100000">
                                          <p:val>
                                            <p:strVal val="#ppt_w"/>
                                          </p:val>
                                        </p:tav>
                                      </p:tavLst>
                                    </p:anim>
                                    <p:anim calcmode="lin" valueType="num">
                                      <p:cBhvr>
                                        <p:cTn id="74" dur="500" fill="hold"/>
                                        <p:tgtEl>
                                          <p:spTgt spid="36"/>
                                        </p:tgtEl>
                                        <p:attrNameLst>
                                          <p:attrName>ppt_h</p:attrName>
                                        </p:attrNameLst>
                                      </p:cBhvr>
                                      <p:tavLst>
                                        <p:tav tm="0">
                                          <p:val>
                                            <p:fltVal val="0"/>
                                          </p:val>
                                        </p:tav>
                                        <p:tav tm="100000">
                                          <p:val>
                                            <p:strVal val="#ppt_h"/>
                                          </p:val>
                                        </p:tav>
                                      </p:tavLst>
                                    </p:anim>
                                  </p:childTnLst>
                                </p:cTn>
                              </p:par>
                              <p:par>
                                <p:cTn id="75" presetID="1" presetClass="entr" presetSubtype="0" fill="hold" grpId="0" nodeType="withEffect">
                                  <p:stCondLst>
                                    <p:cond delay="750"/>
                                  </p:stCondLst>
                                  <p:childTnLst>
                                    <p:set>
                                      <p:cBhvr>
                                        <p:cTn id="76" dur="1" fill="hold">
                                          <p:stCondLst>
                                            <p:cond delay="0"/>
                                          </p:stCondLst>
                                        </p:cTn>
                                        <p:tgtEl>
                                          <p:spTgt spid="42"/>
                                        </p:tgtEl>
                                        <p:attrNameLst>
                                          <p:attrName>style.visibility</p:attrName>
                                        </p:attrNameLst>
                                      </p:cBhvr>
                                      <p:to>
                                        <p:strVal val="visible"/>
                                      </p:to>
                                    </p:set>
                                  </p:childTnLst>
                                </p:cTn>
                              </p:par>
                              <p:par>
                                <p:cTn id="77" presetID="53" presetClass="entr" presetSubtype="16" fill="hold" grpId="1" nodeType="withEffect">
                                  <p:stCondLst>
                                    <p:cond delay="750"/>
                                  </p:stCondLst>
                                  <p:childTnLst>
                                    <p:set>
                                      <p:cBhvr>
                                        <p:cTn id="78" dur="1" fill="hold">
                                          <p:stCondLst>
                                            <p:cond delay="0"/>
                                          </p:stCondLst>
                                        </p:cTn>
                                        <p:tgtEl>
                                          <p:spTgt spid="42"/>
                                        </p:tgtEl>
                                        <p:attrNameLst>
                                          <p:attrName>style.visibility</p:attrName>
                                        </p:attrNameLst>
                                      </p:cBhvr>
                                      <p:to>
                                        <p:strVal val="visible"/>
                                      </p:to>
                                    </p:set>
                                    <p:anim calcmode="lin" valueType="num">
                                      <p:cBhvr>
                                        <p:cTn id="79" dur="500" fill="hold"/>
                                        <p:tgtEl>
                                          <p:spTgt spid="42"/>
                                        </p:tgtEl>
                                        <p:attrNameLst>
                                          <p:attrName>ppt_w</p:attrName>
                                        </p:attrNameLst>
                                      </p:cBhvr>
                                      <p:tavLst>
                                        <p:tav tm="0">
                                          <p:val>
                                            <p:fltVal val="0"/>
                                          </p:val>
                                        </p:tav>
                                        <p:tav tm="100000">
                                          <p:val>
                                            <p:strVal val="#ppt_w"/>
                                          </p:val>
                                        </p:tav>
                                      </p:tavLst>
                                    </p:anim>
                                    <p:anim calcmode="lin" valueType="num">
                                      <p:cBhvr>
                                        <p:cTn id="80" dur="500" fill="hold"/>
                                        <p:tgtEl>
                                          <p:spTgt spid="42"/>
                                        </p:tgtEl>
                                        <p:attrNameLst>
                                          <p:attrName>ppt_h</p:attrName>
                                        </p:attrNameLst>
                                      </p:cBhvr>
                                      <p:tavLst>
                                        <p:tav tm="0">
                                          <p:val>
                                            <p:fltVal val="0"/>
                                          </p:val>
                                        </p:tav>
                                        <p:tav tm="100000">
                                          <p:val>
                                            <p:strVal val="#ppt_h"/>
                                          </p:val>
                                        </p:tav>
                                      </p:tavLst>
                                    </p:anim>
                                    <p:animEffect transition="in" filter="fade">
                                      <p:cBhvr>
                                        <p:cTn id="81" dur="500"/>
                                        <p:tgtEl>
                                          <p:spTgt spid="42"/>
                                        </p:tgtEl>
                                      </p:cBhvr>
                                    </p:animEffect>
                                  </p:childTnLst>
                                </p:cTn>
                              </p:par>
                              <p:par>
                                <p:cTn id="82" presetID="1" presetClass="entr" presetSubtype="0" fill="hold" grpId="0" nodeType="withEffect">
                                  <p:stCondLst>
                                    <p:cond delay="750"/>
                                  </p:stCondLst>
                                  <p:childTnLst>
                                    <p:set>
                                      <p:cBhvr>
                                        <p:cTn id="83" dur="1" fill="hold">
                                          <p:stCondLst>
                                            <p:cond delay="0"/>
                                          </p:stCondLst>
                                        </p:cTn>
                                        <p:tgtEl>
                                          <p:spTgt spid="43"/>
                                        </p:tgtEl>
                                        <p:attrNameLst>
                                          <p:attrName>style.visibility</p:attrName>
                                        </p:attrNameLst>
                                      </p:cBhvr>
                                      <p:to>
                                        <p:strVal val="visible"/>
                                      </p:to>
                                    </p:set>
                                  </p:childTnLst>
                                </p:cTn>
                              </p:par>
                              <p:par>
                                <p:cTn id="84" presetID="53" presetClass="entr" presetSubtype="16" fill="hold" grpId="1" nodeType="withEffect">
                                  <p:stCondLst>
                                    <p:cond delay="750"/>
                                  </p:stCondLst>
                                  <p:childTnLst>
                                    <p:set>
                                      <p:cBhvr>
                                        <p:cTn id="85" dur="1" fill="hold">
                                          <p:stCondLst>
                                            <p:cond delay="0"/>
                                          </p:stCondLst>
                                        </p:cTn>
                                        <p:tgtEl>
                                          <p:spTgt spid="43"/>
                                        </p:tgtEl>
                                        <p:attrNameLst>
                                          <p:attrName>style.visibility</p:attrName>
                                        </p:attrNameLst>
                                      </p:cBhvr>
                                      <p:to>
                                        <p:strVal val="visible"/>
                                      </p:to>
                                    </p:set>
                                    <p:anim calcmode="lin" valueType="num">
                                      <p:cBhvr>
                                        <p:cTn id="86" dur="500" fill="hold"/>
                                        <p:tgtEl>
                                          <p:spTgt spid="43"/>
                                        </p:tgtEl>
                                        <p:attrNameLst>
                                          <p:attrName>ppt_w</p:attrName>
                                        </p:attrNameLst>
                                      </p:cBhvr>
                                      <p:tavLst>
                                        <p:tav tm="0">
                                          <p:val>
                                            <p:fltVal val="0"/>
                                          </p:val>
                                        </p:tav>
                                        <p:tav tm="100000">
                                          <p:val>
                                            <p:strVal val="#ppt_w"/>
                                          </p:val>
                                        </p:tav>
                                      </p:tavLst>
                                    </p:anim>
                                    <p:anim calcmode="lin" valueType="num">
                                      <p:cBhvr>
                                        <p:cTn id="87" dur="500" fill="hold"/>
                                        <p:tgtEl>
                                          <p:spTgt spid="43"/>
                                        </p:tgtEl>
                                        <p:attrNameLst>
                                          <p:attrName>ppt_h</p:attrName>
                                        </p:attrNameLst>
                                      </p:cBhvr>
                                      <p:tavLst>
                                        <p:tav tm="0">
                                          <p:val>
                                            <p:fltVal val="0"/>
                                          </p:val>
                                        </p:tav>
                                        <p:tav tm="100000">
                                          <p:val>
                                            <p:strVal val="#ppt_h"/>
                                          </p:val>
                                        </p:tav>
                                      </p:tavLst>
                                    </p:anim>
                                    <p:animEffect transition="in" filter="fade">
                                      <p:cBhvr>
                                        <p:cTn id="88" dur="500"/>
                                        <p:tgtEl>
                                          <p:spTgt spid="43"/>
                                        </p:tgtEl>
                                      </p:cBhvr>
                                    </p:animEffect>
                                  </p:childTnLst>
                                </p:cTn>
                              </p:par>
                              <p:par>
                                <p:cTn id="89" presetID="1" presetClass="entr" presetSubtype="0" fill="hold" grpId="0" nodeType="withEffect">
                                  <p:stCondLst>
                                    <p:cond delay="750"/>
                                  </p:stCondLst>
                                  <p:childTnLst>
                                    <p:set>
                                      <p:cBhvr>
                                        <p:cTn id="90" dur="1" fill="hold">
                                          <p:stCondLst>
                                            <p:cond delay="0"/>
                                          </p:stCondLst>
                                        </p:cTn>
                                        <p:tgtEl>
                                          <p:spTgt spid="46"/>
                                        </p:tgtEl>
                                        <p:attrNameLst>
                                          <p:attrName>style.visibility</p:attrName>
                                        </p:attrNameLst>
                                      </p:cBhvr>
                                      <p:to>
                                        <p:strVal val="visible"/>
                                      </p:to>
                                    </p:set>
                                  </p:childTnLst>
                                </p:cTn>
                              </p:par>
                              <p:par>
                                <p:cTn id="91" presetID="53" presetClass="entr" presetSubtype="16" fill="hold" grpId="1" nodeType="withEffect">
                                  <p:stCondLst>
                                    <p:cond delay="750"/>
                                  </p:stCondLst>
                                  <p:childTnLst>
                                    <p:set>
                                      <p:cBhvr>
                                        <p:cTn id="92" dur="1" fill="hold">
                                          <p:stCondLst>
                                            <p:cond delay="0"/>
                                          </p:stCondLst>
                                        </p:cTn>
                                        <p:tgtEl>
                                          <p:spTgt spid="46"/>
                                        </p:tgtEl>
                                        <p:attrNameLst>
                                          <p:attrName>style.visibility</p:attrName>
                                        </p:attrNameLst>
                                      </p:cBhvr>
                                      <p:to>
                                        <p:strVal val="visible"/>
                                      </p:to>
                                    </p:set>
                                    <p:anim calcmode="lin" valueType="num">
                                      <p:cBhvr>
                                        <p:cTn id="93" dur="500" fill="hold"/>
                                        <p:tgtEl>
                                          <p:spTgt spid="46"/>
                                        </p:tgtEl>
                                        <p:attrNameLst>
                                          <p:attrName>ppt_w</p:attrName>
                                        </p:attrNameLst>
                                      </p:cBhvr>
                                      <p:tavLst>
                                        <p:tav tm="0">
                                          <p:val>
                                            <p:fltVal val="0"/>
                                          </p:val>
                                        </p:tav>
                                        <p:tav tm="100000">
                                          <p:val>
                                            <p:strVal val="#ppt_w"/>
                                          </p:val>
                                        </p:tav>
                                      </p:tavLst>
                                    </p:anim>
                                    <p:anim calcmode="lin" valueType="num">
                                      <p:cBhvr>
                                        <p:cTn id="94" dur="500" fill="hold"/>
                                        <p:tgtEl>
                                          <p:spTgt spid="46"/>
                                        </p:tgtEl>
                                        <p:attrNameLst>
                                          <p:attrName>ppt_h</p:attrName>
                                        </p:attrNameLst>
                                      </p:cBhvr>
                                      <p:tavLst>
                                        <p:tav tm="0">
                                          <p:val>
                                            <p:fltVal val="0"/>
                                          </p:val>
                                        </p:tav>
                                        <p:tav tm="100000">
                                          <p:val>
                                            <p:strVal val="#ppt_h"/>
                                          </p:val>
                                        </p:tav>
                                      </p:tavLst>
                                    </p:anim>
                                    <p:animEffect transition="in" filter="fade">
                                      <p:cBhvr>
                                        <p:cTn id="95" dur="500"/>
                                        <p:tgtEl>
                                          <p:spTgt spid="46"/>
                                        </p:tgtEl>
                                      </p:cBhvr>
                                    </p:animEffect>
                                  </p:childTnLst>
                                </p:cTn>
                              </p:par>
                              <p:par>
                                <p:cTn id="96" presetID="1" presetClass="entr" presetSubtype="0" fill="hold" grpId="0" nodeType="withEffect">
                                  <p:stCondLst>
                                    <p:cond delay="750"/>
                                  </p:stCondLst>
                                  <p:childTnLst>
                                    <p:set>
                                      <p:cBhvr>
                                        <p:cTn id="97" dur="1" fill="hold">
                                          <p:stCondLst>
                                            <p:cond delay="0"/>
                                          </p:stCondLst>
                                        </p:cTn>
                                        <p:tgtEl>
                                          <p:spTgt spid="47"/>
                                        </p:tgtEl>
                                        <p:attrNameLst>
                                          <p:attrName>style.visibility</p:attrName>
                                        </p:attrNameLst>
                                      </p:cBhvr>
                                      <p:to>
                                        <p:strVal val="visible"/>
                                      </p:to>
                                    </p:set>
                                  </p:childTnLst>
                                </p:cTn>
                              </p:par>
                              <p:par>
                                <p:cTn id="98" presetID="53" presetClass="entr" presetSubtype="16" fill="hold" grpId="1" nodeType="withEffect">
                                  <p:stCondLst>
                                    <p:cond delay="750"/>
                                  </p:stCondLst>
                                  <p:childTnLst>
                                    <p:set>
                                      <p:cBhvr>
                                        <p:cTn id="99" dur="1" fill="hold">
                                          <p:stCondLst>
                                            <p:cond delay="0"/>
                                          </p:stCondLst>
                                        </p:cTn>
                                        <p:tgtEl>
                                          <p:spTgt spid="47"/>
                                        </p:tgtEl>
                                        <p:attrNameLst>
                                          <p:attrName>style.visibility</p:attrName>
                                        </p:attrNameLst>
                                      </p:cBhvr>
                                      <p:to>
                                        <p:strVal val="visible"/>
                                      </p:to>
                                    </p:set>
                                    <p:anim calcmode="lin" valueType="num">
                                      <p:cBhvr>
                                        <p:cTn id="100" dur="500" fill="hold"/>
                                        <p:tgtEl>
                                          <p:spTgt spid="47"/>
                                        </p:tgtEl>
                                        <p:attrNameLst>
                                          <p:attrName>ppt_w</p:attrName>
                                        </p:attrNameLst>
                                      </p:cBhvr>
                                      <p:tavLst>
                                        <p:tav tm="0">
                                          <p:val>
                                            <p:fltVal val="0"/>
                                          </p:val>
                                        </p:tav>
                                        <p:tav tm="100000">
                                          <p:val>
                                            <p:strVal val="#ppt_w"/>
                                          </p:val>
                                        </p:tav>
                                      </p:tavLst>
                                    </p:anim>
                                    <p:anim calcmode="lin" valueType="num">
                                      <p:cBhvr>
                                        <p:cTn id="101" dur="500" fill="hold"/>
                                        <p:tgtEl>
                                          <p:spTgt spid="47"/>
                                        </p:tgtEl>
                                        <p:attrNameLst>
                                          <p:attrName>ppt_h</p:attrName>
                                        </p:attrNameLst>
                                      </p:cBhvr>
                                      <p:tavLst>
                                        <p:tav tm="0">
                                          <p:val>
                                            <p:fltVal val="0"/>
                                          </p:val>
                                        </p:tav>
                                        <p:tav tm="100000">
                                          <p:val>
                                            <p:strVal val="#ppt_h"/>
                                          </p:val>
                                        </p:tav>
                                      </p:tavLst>
                                    </p:anim>
                                    <p:animEffect transition="in" filter="fade">
                                      <p:cBhvr>
                                        <p:cTn id="102" dur="500"/>
                                        <p:tgtEl>
                                          <p:spTgt spid="47"/>
                                        </p:tgtEl>
                                      </p:cBhvr>
                                    </p:animEffect>
                                  </p:childTnLst>
                                </p:cTn>
                              </p:par>
                              <p:par>
                                <p:cTn id="103" presetID="53" presetClass="entr" presetSubtype="16" fill="hold" grpId="0" nodeType="withEffect">
                                  <p:stCondLst>
                                    <p:cond delay="750"/>
                                  </p:stCondLst>
                                  <p:childTnLst>
                                    <p:set>
                                      <p:cBhvr>
                                        <p:cTn id="104" dur="1" fill="hold">
                                          <p:stCondLst>
                                            <p:cond delay="0"/>
                                          </p:stCondLst>
                                        </p:cTn>
                                        <p:tgtEl>
                                          <p:spTgt spid="48"/>
                                        </p:tgtEl>
                                        <p:attrNameLst>
                                          <p:attrName>style.visibility</p:attrName>
                                        </p:attrNameLst>
                                      </p:cBhvr>
                                      <p:to>
                                        <p:strVal val="visible"/>
                                      </p:to>
                                    </p:set>
                                    <p:anim calcmode="lin" valueType="num">
                                      <p:cBhvr>
                                        <p:cTn id="105" dur="500" fill="hold"/>
                                        <p:tgtEl>
                                          <p:spTgt spid="48"/>
                                        </p:tgtEl>
                                        <p:attrNameLst>
                                          <p:attrName>ppt_w</p:attrName>
                                        </p:attrNameLst>
                                      </p:cBhvr>
                                      <p:tavLst>
                                        <p:tav tm="0">
                                          <p:val>
                                            <p:fltVal val="0"/>
                                          </p:val>
                                        </p:tav>
                                        <p:tav tm="100000">
                                          <p:val>
                                            <p:strVal val="#ppt_w"/>
                                          </p:val>
                                        </p:tav>
                                      </p:tavLst>
                                    </p:anim>
                                    <p:anim calcmode="lin" valueType="num">
                                      <p:cBhvr>
                                        <p:cTn id="106" dur="500" fill="hold"/>
                                        <p:tgtEl>
                                          <p:spTgt spid="48"/>
                                        </p:tgtEl>
                                        <p:attrNameLst>
                                          <p:attrName>ppt_h</p:attrName>
                                        </p:attrNameLst>
                                      </p:cBhvr>
                                      <p:tavLst>
                                        <p:tav tm="0">
                                          <p:val>
                                            <p:fltVal val="0"/>
                                          </p:val>
                                        </p:tav>
                                        <p:tav tm="100000">
                                          <p:val>
                                            <p:strVal val="#ppt_h"/>
                                          </p:val>
                                        </p:tav>
                                      </p:tavLst>
                                    </p:anim>
                                    <p:animEffect transition="in" filter="fade">
                                      <p:cBhvr>
                                        <p:cTn id="107" dur="500"/>
                                        <p:tgtEl>
                                          <p:spTgt spid="48"/>
                                        </p:tgtEl>
                                      </p:cBhvr>
                                    </p:animEffect>
                                  </p:childTnLst>
                                </p:cTn>
                              </p:par>
                              <p:par>
                                <p:cTn id="108" presetID="53" presetClass="entr" presetSubtype="16" fill="hold" grpId="0" nodeType="withEffect">
                                  <p:stCondLst>
                                    <p:cond delay="1000"/>
                                  </p:stCondLst>
                                  <p:childTnLst>
                                    <p:set>
                                      <p:cBhvr>
                                        <p:cTn id="109" dur="1" fill="hold">
                                          <p:stCondLst>
                                            <p:cond delay="0"/>
                                          </p:stCondLst>
                                        </p:cTn>
                                        <p:tgtEl>
                                          <p:spTgt spid="50"/>
                                        </p:tgtEl>
                                        <p:attrNameLst>
                                          <p:attrName>style.visibility</p:attrName>
                                        </p:attrNameLst>
                                      </p:cBhvr>
                                      <p:to>
                                        <p:strVal val="visible"/>
                                      </p:to>
                                    </p:set>
                                    <p:anim calcmode="lin" valueType="num">
                                      <p:cBhvr>
                                        <p:cTn id="110" dur="1000" fill="hold"/>
                                        <p:tgtEl>
                                          <p:spTgt spid="50"/>
                                        </p:tgtEl>
                                        <p:attrNameLst>
                                          <p:attrName>ppt_w</p:attrName>
                                        </p:attrNameLst>
                                      </p:cBhvr>
                                      <p:tavLst>
                                        <p:tav tm="0">
                                          <p:val>
                                            <p:fltVal val="0"/>
                                          </p:val>
                                        </p:tav>
                                        <p:tav tm="100000">
                                          <p:val>
                                            <p:strVal val="#ppt_w"/>
                                          </p:val>
                                        </p:tav>
                                      </p:tavLst>
                                    </p:anim>
                                    <p:anim calcmode="lin" valueType="num">
                                      <p:cBhvr>
                                        <p:cTn id="111" dur="1000" fill="hold"/>
                                        <p:tgtEl>
                                          <p:spTgt spid="50"/>
                                        </p:tgtEl>
                                        <p:attrNameLst>
                                          <p:attrName>ppt_h</p:attrName>
                                        </p:attrNameLst>
                                      </p:cBhvr>
                                      <p:tavLst>
                                        <p:tav tm="0">
                                          <p:val>
                                            <p:fltVal val="0"/>
                                          </p:val>
                                        </p:tav>
                                        <p:tav tm="100000">
                                          <p:val>
                                            <p:strVal val="#ppt_h"/>
                                          </p:val>
                                        </p:tav>
                                      </p:tavLst>
                                    </p:anim>
                                    <p:animEffect transition="in" filter="fade">
                                      <p:cBhvr>
                                        <p:cTn id="112" dur="1000"/>
                                        <p:tgtEl>
                                          <p:spTgt spid="50"/>
                                        </p:tgtEl>
                                      </p:cBhvr>
                                    </p:animEffect>
                                  </p:childTnLst>
                                </p:cTn>
                              </p:par>
                              <p:par>
                                <p:cTn id="113" presetID="16" presetClass="exit" presetSubtype="21" fill="hold" grpId="2" nodeType="withEffect">
                                  <p:stCondLst>
                                    <p:cond delay="1250"/>
                                  </p:stCondLst>
                                  <p:childTnLst>
                                    <p:animEffect transition="out" filter="barn(inVertical)">
                                      <p:cBhvr>
                                        <p:cTn id="114" dur="500"/>
                                        <p:tgtEl>
                                          <p:spTgt spid="28"/>
                                        </p:tgtEl>
                                      </p:cBhvr>
                                    </p:animEffect>
                                    <p:set>
                                      <p:cBhvr>
                                        <p:cTn id="115" dur="1" fill="hold">
                                          <p:stCondLst>
                                            <p:cond delay="499"/>
                                          </p:stCondLst>
                                        </p:cTn>
                                        <p:tgtEl>
                                          <p:spTgt spid="28"/>
                                        </p:tgtEl>
                                        <p:attrNameLst>
                                          <p:attrName>style.visibility</p:attrName>
                                        </p:attrNameLst>
                                      </p:cBhvr>
                                      <p:to>
                                        <p:strVal val="hidden"/>
                                      </p:to>
                                    </p:set>
                                  </p:childTnLst>
                                </p:cTn>
                              </p:par>
                              <p:par>
                                <p:cTn id="116" presetID="16" presetClass="exit" presetSubtype="21" fill="hold" grpId="2" nodeType="withEffect">
                                  <p:stCondLst>
                                    <p:cond delay="1250"/>
                                  </p:stCondLst>
                                  <p:childTnLst>
                                    <p:animEffect transition="out" filter="barn(inVertical)">
                                      <p:cBhvr>
                                        <p:cTn id="117" dur="500"/>
                                        <p:tgtEl>
                                          <p:spTgt spid="31"/>
                                        </p:tgtEl>
                                      </p:cBhvr>
                                    </p:animEffect>
                                    <p:set>
                                      <p:cBhvr>
                                        <p:cTn id="118" dur="1" fill="hold">
                                          <p:stCondLst>
                                            <p:cond delay="499"/>
                                          </p:stCondLst>
                                        </p:cTn>
                                        <p:tgtEl>
                                          <p:spTgt spid="31"/>
                                        </p:tgtEl>
                                        <p:attrNameLst>
                                          <p:attrName>style.visibility</p:attrName>
                                        </p:attrNameLst>
                                      </p:cBhvr>
                                      <p:to>
                                        <p:strVal val="hidden"/>
                                      </p:to>
                                    </p:set>
                                  </p:childTnLst>
                                </p:cTn>
                              </p:par>
                              <p:par>
                                <p:cTn id="119" presetID="16" presetClass="exit" presetSubtype="21" fill="hold" grpId="2" nodeType="withEffect">
                                  <p:stCondLst>
                                    <p:cond delay="1250"/>
                                  </p:stCondLst>
                                  <p:childTnLst>
                                    <p:animEffect transition="out" filter="barn(inVertical)">
                                      <p:cBhvr>
                                        <p:cTn id="120" dur="500"/>
                                        <p:tgtEl>
                                          <p:spTgt spid="42"/>
                                        </p:tgtEl>
                                      </p:cBhvr>
                                    </p:animEffect>
                                    <p:set>
                                      <p:cBhvr>
                                        <p:cTn id="121" dur="1" fill="hold">
                                          <p:stCondLst>
                                            <p:cond delay="499"/>
                                          </p:stCondLst>
                                        </p:cTn>
                                        <p:tgtEl>
                                          <p:spTgt spid="42"/>
                                        </p:tgtEl>
                                        <p:attrNameLst>
                                          <p:attrName>style.visibility</p:attrName>
                                        </p:attrNameLst>
                                      </p:cBhvr>
                                      <p:to>
                                        <p:strVal val="hidden"/>
                                      </p:to>
                                    </p:set>
                                  </p:childTnLst>
                                </p:cTn>
                              </p:par>
                              <p:par>
                                <p:cTn id="122" presetID="16" presetClass="exit" presetSubtype="21" fill="hold" grpId="2" nodeType="withEffect">
                                  <p:stCondLst>
                                    <p:cond delay="1250"/>
                                  </p:stCondLst>
                                  <p:childTnLst>
                                    <p:animEffect transition="out" filter="barn(inVertical)">
                                      <p:cBhvr>
                                        <p:cTn id="123" dur="500"/>
                                        <p:tgtEl>
                                          <p:spTgt spid="43"/>
                                        </p:tgtEl>
                                      </p:cBhvr>
                                    </p:animEffect>
                                    <p:set>
                                      <p:cBhvr>
                                        <p:cTn id="124" dur="1" fill="hold">
                                          <p:stCondLst>
                                            <p:cond delay="499"/>
                                          </p:stCondLst>
                                        </p:cTn>
                                        <p:tgtEl>
                                          <p:spTgt spid="43"/>
                                        </p:tgtEl>
                                        <p:attrNameLst>
                                          <p:attrName>style.visibility</p:attrName>
                                        </p:attrNameLst>
                                      </p:cBhvr>
                                      <p:to>
                                        <p:strVal val="hidden"/>
                                      </p:to>
                                    </p:set>
                                  </p:childTnLst>
                                </p:cTn>
                              </p:par>
                              <p:par>
                                <p:cTn id="125" presetID="16" presetClass="exit" presetSubtype="21" fill="hold" grpId="2" nodeType="withEffect">
                                  <p:stCondLst>
                                    <p:cond delay="1250"/>
                                  </p:stCondLst>
                                  <p:childTnLst>
                                    <p:animEffect transition="out" filter="barn(inVertical)">
                                      <p:cBhvr>
                                        <p:cTn id="126" dur="500"/>
                                        <p:tgtEl>
                                          <p:spTgt spid="47"/>
                                        </p:tgtEl>
                                      </p:cBhvr>
                                    </p:animEffect>
                                    <p:set>
                                      <p:cBhvr>
                                        <p:cTn id="127" dur="1" fill="hold">
                                          <p:stCondLst>
                                            <p:cond delay="499"/>
                                          </p:stCondLst>
                                        </p:cTn>
                                        <p:tgtEl>
                                          <p:spTgt spid="47"/>
                                        </p:tgtEl>
                                        <p:attrNameLst>
                                          <p:attrName>style.visibility</p:attrName>
                                        </p:attrNameLst>
                                      </p:cBhvr>
                                      <p:to>
                                        <p:strVal val="hidden"/>
                                      </p:to>
                                    </p:set>
                                  </p:childTnLst>
                                </p:cTn>
                              </p:par>
                              <p:par>
                                <p:cTn id="128" presetID="16" presetClass="exit" presetSubtype="21" fill="hold" grpId="2" nodeType="withEffect">
                                  <p:stCondLst>
                                    <p:cond delay="1250"/>
                                  </p:stCondLst>
                                  <p:childTnLst>
                                    <p:animEffect transition="out" filter="barn(inVertical)">
                                      <p:cBhvr>
                                        <p:cTn id="129" dur="500"/>
                                        <p:tgtEl>
                                          <p:spTgt spid="36"/>
                                        </p:tgtEl>
                                      </p:cBhvr>
                                    </p:animEffect>
                                    <p:set>
                                      <p:cBhvr>
                                        <p:cTn id="130" dur="1" fill="hold">
                                          <p:stCondLst>
                                            <p:cond delay="499"/>
                                          </p:stCondLst>
                                        </p:cTn>
                                        <p:tgtEl>
                                          <p:spTgt spid="36"/>
                                        </p:tgtEl>
                                        <p:attrNameLst>
                                          <p:attrName>style.visibility</p:attrName>
                                        </p:attrNameLst>
                                      </p:cBhvr>
                                      <p:to>
                                        <p:strVal val="hidden"/>
                                      </p:to>
                                    </p:set>
                                  </p:childTnLst>
                                </p:cTn>
                              </p:par>
                              <p:par>
                                <p:cTn id="131" presetID="16" presetClass="exit" presetSubtype="21" fill="hold" grpId="2" nodeType="withEffect">
                                  <p:stCondLst>
                                    <p:cond delay="1250"/>
                                  </p:stCondLst>
                                  <p:childTnLst>
                                    <p:animEffect transition="out" filter="barn(inVertical)">
                                      <p:cBhvr>
                                        <p:cTn id="132" dur="500"/>
                                        <p:tgtEl>
                                          <p:spTgt spid="34"/>
                                        </p:tgtEl>
                                      </p:cBhvr>
                                    </p:animEffect>
                                    <p:set>
                                      <p:cBhvr>
                                        <p:cTn id="133" dur="1" fill="hold">
                                          <p:stCondLst>
                                            <p:cond delay="499"/>
                                          </p:stCondLst>
                                        </p:cTn>
                                        <p:tgtEl>
                                          <p:spTgt spid="34"/>
                                        </p:tgtEl>
                                        <p:attrNameLst>
                                          <p:attrName>style.visibility</p:attrName>
                                        </p:attrNameLst>
                                      </p:cBhvr>
                                      <p:to>
                                        <p:strVal val="hidden"/>
                                      </p:to>
                                    </p:set>
                                  </p:childTnLst>
                                </p:cTn>
                              </p:par>
                              <p:par>
                                <p:cTn id="134" presetID="16" presetClass="exit" presetSubtype="21" fill="hold" grpId="2" nodeType="withEffect">
                                  <p:stCondLst>
                                    <p:cond delay="1250"/>
                                  </p:stCondLst>
                                  <p:childTnLst>
                                    <p:animEffect transition="out" filter="barn(inVertical)">
                                      <p:cBhvr>
                                        <p:cTn id="135" dur="500"/>
                                        <p:tgtEl>
                                          <p:spTgt spid="46"/>
                                        </p:tgtEl>
                                      </p:cBhvr>
                                    </p:animEffect>
                                    <p:set>
                                      <p:cBhvr>
                                        <p:cTn id="136" dur="1" fill="hold">
                                          <p:stCondLst>
                                            <p:cond delay="499"/>
                                          </p:stCondLst>
                                        </p:cTn>
                                        <p:tgtEl>
                                          <p:spTgt spid="46"/>
                                        </p:tgtEl>
                                        <p:attrNameLst>
                                          <p:attrName>style.visibility</p:attrName>
                                        </p:attrNameLst>
                                      </p:cBhvr>
                                      <p:to>
                                        <p:strVal val="hidden"/>
                                      </p:to>
                                    </p:set>
                                  </p:childTnLst>
                                </p:cTn>
                              </p:par>
                              <p:par>
                                <p:cTn id="137" presetID="10" presetClass="exit" presetSubtype="0" fill="hold" grpId="1" nodeType="withEffect">
                                  <p:stCondLst>
                                    <p:cond delay="1500"/>
                                  </p:stCondLst>
                                  <p:childTnLst>
                                    <p:animEffect transition="out" filter="fade">
                                      <p:cBhvr>
                                        <p:cTn id="138" dur="500"/>
                                        <p:tgtEl>
                                          <p:spTgt spid="16"/>
                                        </p:tgtEl>
                                      </p:cBhvr>
                                    </p:animEffect>
                                    <p:set>
                                      <p:cBhvr>
                                        <p:cTn id="139" dur="1" fill="hold">
                                          <p:stCondLst>
                                            <p:cond delay="499"/>
                                          </p:stCondLst>
                                        </p:cTn>
                                        <p:tgtEl>
                                          <p:spTgt spid="16"/>
                                        </p:tgtEl>
                                        <p:attrNameLst>
                                          <p:attrName>style.visibility</p:attrName>
                                        </p:attrNameLst>
                                      </p:cBhvr>
                                      <p:to>
                                        <p:strVal val="hidden"/>
                                      </p:to>
                                    </p:set>
                                  </p:childTnLst>
                                </p:cTn>
                              </p:par>
                              <p:par>
                                <p:cTn id="140" presetID="21" presetClass="entr" presetSubtype="1" fill="hold" nodeType="withEffect">
                                  <p:stCondLst>
                                    <p:cond delay="1500"/>
                                  </p:stCondLst>
                                  <p:childTnLst>
                                    <p:set>
                                      <p:cBhvr>
                                        <p:cTn id="141" dur="1" fill="hold">
                                          <p:stCondLst>
                                            <p:cond delay="0"/>
                                          </p:stCondLst>
                                        </p:cTn>
                                        <p:tgtEl>
                                          <p:spTgt spid="61"/>
                                        </p:tgtEl>
                                        <p:attrNameLst>
                                          <p:attrName>style.visibility</p:attrName>
                                        </p:attrNameLst>
                                      </p:cBhvr>
                                      <p:to>
                                        <p:strVal val="visible"/>
                                      </p:to>
                                    </p:set>
                                    <p:animEffect transition="in" filter="wheel(1)">
                                      <p:cBhvr>
                                        <p:cTn id="142" dur="750"/>
                                        <p:tgtEl>
                                          <p:spTgt spid="61"/>
                                        </p:tgtEl>
                                      </p:cBhvr>
                                    </p:animEffect>
                                  </p:childTnLst>
                                </p:cTn>
                              </p:par>
                              <p:par>
                                <p:cTn id="143" presetID="8" presetClass="emph" presetSubtype="0" fill="hold" nodeType="withEffect">
                                  <p:stCondLst>
                                    <p:cond delay="1800"/>
                                  </p:stCondLst>
                                  <p:childTnLst>
                                    <p:animRot by="21600000">
                                      <p:cBhvr>
                                        <p:cTn id="144" dur="800" fill="hold"/>
                                        <p:tgtEl>
                                          <p:spTgt spid="61"/>
                                        </p:tgtEl>
                                        <p:attrNameLst>
                                          <p:attrName>r</p:attrName>
                                        </p:attrNameLst>
                                      </p:cBhvr>
                                    </p:animRot>
                                  </p:childTnLst>
                                </p:cTn>
                              </p:par>
                              <p:par>
                                <p:cTn id="145" presetID="21" presetClass="entr" presetSubtype="1" fill="hold" nodeType="withEffect">
                                  <p:stCondLst>
                                    <p:cond delay="1800"/>
                                  </p:stCondLst>
                                  <p:childTnLst>
                                    <p:set>
                                      <p:cBhvr>
                                        <p:cTn id="146" dur="1" fill="hold">
                                          <p:stCondLst>
                                            <p:cond delay="0"/>
                                          </p:stCondLst>
                                        </p:cTn>
                                        <p:tgtEl>
                                          <p:spTgt spid="8"/>
                                        </p:tgtEl>
                                        <p:attrNameLst>
                                          <p:attrName>style.visibility</p:attrName>
                                        </p:attrNameLst>
                                      </p:cBhvr>
                                      <p:to>
                                        <p:strVal val="visible"/>
                                      </p:to>
                                    </p:set>
                                    <p:animEffect transition="in" filter="wheel(1)">
                                      <p:cBhvr>
                                        <p:cTn id="147" dur="800"/>
                                        <p:tgtEl>
                                          <p:spTgt spid="8"/>
                                        </p:tgtEl>
                                      </p:cBhvr>
                                    </p:animEffect>
                                  </p:childTnLst>
                                </p:cTn>
                              </p:par>
                              <p:par>
                                <p:cTn id="148" presetID="8" presetClass="emph" presetSubtype="0" fill="hold" nodeType="withEffect">
                                  <p:stCondLst>
                                    <p:cond delay="2000"/>
                                  </p:stCondLst>
                                  <p:childTnLst>
                                    <p:animRot by="21600000">
                                      <p:cBhvr>
                                        <p:cTn id="149" dur="750" fill="hold"/>
                                        <p:tgtEl>
                                          <p:spTgt spid="8"/>
                                        </p:tgtEl>
                                        <p:attrNameLst>
                                          <p:attrName>r</p:attrName>
                                        </p:attrNameLst>
                                      </p:cBhvr>
                                    </p:animRot>
                                  </p:childTnLst>
                                </p:cTn>
                              </p:par>
                              <p:par>
                                <p:cTn id="150" presetID="21" presetClass="exit" presetSubtype="1" fill="hold" nodeType="withEffect">
                                  <p:stCondLst>
                                    <p:cond delay="2250"/>
                                  </p:stCondLst>
                                  <p:childTnLst>
                                    <p:animEffect transition="out" filter="wheel(1)">
                                      <p:cBhvr>
                                        <p:cTn id="151" dur="750"/>
                                        <p:tgtEl>
                                          <p:spTgt spid="61"/>
                                        </p:tgtEl>
                                      </p:cBhvr>
                                    </p:animEffect>
                                    <p:set>
                                      <p:cBhvr>
                                        <p:cTn id="152" dur="1" fill="hold">
                                          <p:stCondLst>
                                            <p:cond delay="749"/>
                                          </p:stCondLst>
                                        </p:cTn>
                                        <p:tgtEl>
                                          <p:spTgt spid="61"/>
                                        </p:tgtEl>
                                        <p:attrNameLst>
                                          <p:attrName>style.visibility</p:attrName>
                                        </p:attrNameLst>
                                      </p:cBhvr>
                                      <p:to>
                                        <p:strVal val="hidden"/>
                                      </p:to>
                                    </p:set>
                                  </p:childTnLst>
                                </p:cTn>
                              </p:par>
                              <p:par>
                                <p:cTn id="153" presetID="21" presetClass="exit" presetSubtype="1" fill="hold" nodeType="withEffect">
                                  <p:stCondLst>
                                    <p:cond delay="2750"/>
                                  </p:stCondLst>
                                  <p:childTnLst>
                                    <p:animEffect transition="out" filter="wheel(1)">
                                      <p:cBhvr>
                                        <p:cTn id="154" dur="500"/>
                                        <p:tgtEl>
                                          <p:spTgt spid="8"/>
                                        </p:tgtEl>
                                      </p:cBhvr>
                                    </p:animEffect>
                                    <p:set>
                                      <p:cBhvr>
                                        <p:cTn id="155" dur="1" fill="hold">
                                          <p:stCondLst>
                                            <p:cond delay="499"/>
                                          </p:stCondLst>
                                        </p:cTn>
                                        <p:tgtEl>
                                          <p:spTgt spid="8"/>
                                        </p:tgtEl>
                                        <p:attrNameLst>
                                          <p:attrName>style.visibility</p:attrName>
                                        </p:attrNameLst>
                                      </p:cBhvr>
                                      <p:to>
                                        <p:strVal val="hidden"/>
                                      </p:to>
                                    </p:set>
                                  </p:childTnLst>
                                </p:cTn>
                              </p:par>
                              <p:par>
                                <p:cTn id="156" presetID="20" presetClass="exit" presetSubtype="0" fill="hold" grpId="1" nodeType="withEffect">
                                  <p:stCondLst>
                                    <p:cond delay="2000"/>
                                  </p:stCondLst>
                                  <p:childTnLst>
                                    <p:animEffect transition="out" filter="wedge">
                                      <p:cBhvr>
                                        <p:cTn id="157" dur="500"/>
                                        <p:tgtEl>
                                          <p:spTgt spid="50"/>
                                        </p:tgtEl>
                                      </p:cBhvr>
                                    </p:animEffect>
                                    <p:set>
                                      <p:cBhvr>
                                        <p:cTn id="158" dur="1" fill="hold">
                                          <p:stCondLst>
                                            <p:cond delay="499"/>
                                          </p:stCondLst>
                                        </p:cTn>
                                        <p:tgtEl>
                                          <p:spTgt spid="50"/>
                                        </p:tgtEl>
                                        <p:attrNameLst>
                                          <p:attrName>style.visibility</p:attrName>
                                        </p:attrNameLst>
                                      </p:cBhvr>
                                      <p:to>
                                        <p:strVal val="hidden"/>
                                      </p:to>
                                    </p:set>
                                  </p:childTnLst>
                                </p:cTn>
                              </p:par>
                              <p:par>
                                <p:cTn id="159" presetID="21" presetClass="exit" presetSubtype="1" fill="hold" grpId="1" nodeType="withEffect">
                                  <p:stCondLst>
                                    <p:cond delay="1750"/>
                                  </p:stCondLst>
                                  <p:childTnLst>
                                    <p:animEffect transition="out" filter="wheel(1)">
                                      <p:cBhvr>
                                        <p:cTn id="160" dur="500"/>
                                        <p:tgtEl>
                                          <p:spTgt spid="48"/>
                                        </p:tgtEl>
                                      </p:cBhvr>
                                    </p:animEffect>
                                    <p:set>
                                      <p:cBhvr>
                                        <p:cTn id="161" dur="1" fill="hold">
                                          <p:stCondLst>
                                            <p:cond delay="499"/>
                                          </p:stCondLst>
                                        </p:cTn>
                                        <p:tgtEl>
                                          <p:spTgt spid="48"/>
                                        </p:tgtEl>
                                        <p:attrNameLst>
                                          <p:attrName>style.visibility</p:attrName>
                                        </p:attrNameLst>
                                      </p:cBhvr>
                                      <p:to>
                                        <p:strVal val="hidden"/>
                                      </p:to>
                                    </p:set>
                                  </p:childTnLst>
                                </p:cTn>
                              </p:par>
                              <p:par>
                                <p:cTn id="162" presetID="21" presetClass="entr" presetSubtype="1" fill="hold" nodeType="withEffect">
                                  <p:stCondLst>
                                    <p:cond delay="1750"/>
                                  </p:stCondLst>
                                  <p:childTnLst>
                                    <p:set>
                                      <p:cBhvr>
                                        <p:cTn id="163" dur="1" fill="hold">
                                          <p:stCondLst>
                                            <p:cond delay="0"/>
                                          </p:stCondLst>
                                        </p:cTn>
                                        <p:tgtEl>
                                          <p:spTgt spid="7"/>
                                        </p:tgtEl>
                                        <p:attrNameLst>
                                          <p:attrName>style.visibility</p:attrName>
                                        </p:attrNameLst>
                                      </p:cBhvr>
                                      <p:to>
                                        <p:strVal val="visible"/>
                                      </p:to>
                                    </p:set>
                                    <p:animEffect transition="in" filter="wheel(1)">
                                      <p:cBhvr>
                                        <p:cTn id="164" dur="750"/>
                                        <p:tgtEl>
                                          <p:spTgt spid="7"/>
                                        </p:tgtEl>
                                      </p:cBhvr>
                                    </p:animEffect>
                                  </p:childTnLst>
                                </p:cTn>
                              </p:par>
                              <p:par>
                                <p:cTn id="165" presetID="8" presetClass="emph" presetSubtype="0" fill="hold" nodeType="withEffect">
                                  <p:stCondLst>
                                    <p:cond delay="2000"/>
                                  </p:stCondLst>
                                  <p:childTnLst>
                                    <p:animRot by="21600000">
                                      <p:cBhvr>
                                        <p:cTn id="166" dur="750" fill="hold"/>
                                        <p:tgtEl>
                                          <p:spTgt spid="7"/>
                                        </p:tgtEl>
                                        <p:attrNameLst>
                                          <p:attrName>r</p:attrName>
                                        </p:attrNameLst>
                                      </p:cBhvr>
                                    </p:animRot>
                                  </p:childTnLst>
                                </p:cTn>
                              </p:par>
                              <p:par>
                                <p:cTn id="167" presetID="21" presetClass="entr" presetSubtype="1" fill="hold" nodeType="withEffect">
                                  <p:stCondLst>
                                    <p:cond delay="2000"/>
                                  </p:stCondLst>
                                  <p:childTnLst>
                                    <p:set>
                                      <p:cBhvr>
                                        <p:cTn id="168" dur="1" fill="hold">
                                          <p:stCondLst>
                                            <p:cond delay="0"/>
                                          </p:stCondLst>
                                        </p:cTn>
                                        <p:tgtEl>
                                          <p:spTgt spid="18"/>
                                        </p:tgtEl>
                                        <p:attrNameLst>
                                          <p:attrName>style.visibility</p:attrName>
                                        </p:attrNameLst>
                                      </p:cBhvr>
                                      <p:to>
                                        <p:strVal val="visible"/>
                                      </p:to>
                                    </p:set>
                                    <p:animEffect transition="in" filter="wheel(1)">
                                      <p:cBhvr>
                                        <p:cTn id="169" dur="750"/>
                                        <p:tgtEl>
                                          <p:spTgt spid="18"/>
                                        </p:tgtEl>
                                      </p:cBhvr>
                                    </p:animEffect>
                                  </p:childTnLst>
                                </p:cTn>
                              </p:par>
                              <p:par>
                                <p:cTn id="170" presetID="8" presetClass="emph" presetSubtype="0" fill="hold" nodeType="withEffect">
                                  <p:stCondLst>
                                    <p:cond delay="2250"/>
                                  </p:stCondLst>
                                  <p:childTnLst>
                                    <p:animRot by="21600000">
                                      <p:cBhvr>
                                        <p:cTn id="171" dur="750" fill="hold"/>
                                        <p:tgtEl>
                                          <p:spTgt spid="18"/>
                                        </p:tgtEl>
                                        <p:attrNameLst>
                                          <p:attrName>r</p:attrName>
                                        </p:attrNameLst>
                                      </p:cBhvr>
                                    </p:animRot>
                                  </p:childTnLst>
                                </p:cTn>
                              </p:par>
                              <p:par>
                                <p:cTn id="172" presetID="21" presetClass="exit" presetSubtype="1" fill="hold" nodeType="withEffect">
                                  <p:stCondLst>
                                    <p:cond delay="2250"/>
                                  </p:stCondLst>
                                  <p:childTnLst>
                                    <p:animEffect transition="out" filter="wheel(1)">
                                      <p:cBhvr>
                                        <p:cTn id="173" dur="500"/>
                                        <p:tgtEl>
                                          <p:spTgt spid="7"/>
                                        </p:tgtEl>
                                      </p:cBhvr>
                                    </p:animEffect>
                                    <p:set>
                                      <p:cBhvr>
                                        <p:cTn id="174" dur="1" fill="hold">
                                          <p:stCondLst>
                                            <p:cond delay="499"/>
                                          </p:stCondLst>
                                        </p:cTn>
                                        <p:tgtEl>
                                          <p:spTgt spid="7"/>
                                        </p:tgtEl>
                                        <p:attrNameLst>
                                          <p:attrName>style.visibility</p:attrName>
                                        </p:attrNameLst>
                                      </p:cBhvr>
                                      <p:to>
                                        <p:strVal val="hidden"/>
                                      </p:to>
                                    </p:set>
                                  </p:childTnLst>
                                </p:cTn>
                              </p:par>
                              <p:par>
                                <p:cTn id="175" presetID="21" presetClass="exit" presetSubtype="1" fill="hold" nodeType="withEffect">
                                  <p:stCondLst>
                                    <p:cond delay="2500"/>
                                  </p:stCondLst>
                                  <p:childTnLst>
                                    <p:animEffect transition="out" filter="wheel(1)">
                                      <p:cBhvr>
                                        <p:cTn id="176" dur="500"/>
                                        <p:tgtEl>
                                          <p:spTgt spid="18"/>
                                        </p:tgtEl>
                                      </p:cBhvr>
                                    </p:animEffect>
                                    <p:set>
                                      <p:cBhvr>
                                        <p:cTn id="177" dur="1" fill="hold">
                                          <p:stCondLst>
                                            <p:cond delay="499"/>
                                          </p:stCondLst>
                                        </p:cTn>
                                        <p:tgtEl>
                                          <p:spTgt spid="18"/>
                                        </p:tgtEl>
                                        <p:attrNameLst>
                                          <p:attrName>style.visibility</p:attrName>
                                        </p:attrNameLst>
                                      </p:cBhvr>
                                      <p:to>
                                        <p:strVal val="hidden"/>
                                      </p:to>
                                    </p:set>
                                  </p:childTnLst>
                                </p:cTn>
                              </p:par>
                              <p:par>
                                <p:cTn id="178" presetID="21" presetClass="entr" presetSubtype="1" fill="hold" nodeType="withEffect">
                                  <p:stCondLst>
                                    <p:cond delay="2250"/>
                                  </p:stCondLst>
                                  <p:childTnLst>
                                    <p:set>
                                      <p:cBhvr>
                                        <p:cTn id="179" dur="1" fill="hold">
                                          <p:stCondLst>
                                            <p:cond delay="0"/>
                                          </p:stCondLst>
                                        </p:cTn>
                                        <p:tgtEl>
                                          <p:spTgt spid="21"/>
                                        </p:tgtEl>
                                        <p:attrNameLst>
                                          <p:attrName>style.visibility</p:attrName>
                                        </p:attrNameLst>
                                      </p:cBhvr>
                                      <p:to>
                                        <p:strVal val="visible"/>
                                      </p:to>
                                    </p:set>
                                    <p:animEffect transition="in" filter="wheel(1)">
                                      <p:cBhvr>
                                        <p:cTn id="180" dur="750"/>
                                        <p:tgtEl>
                                          <p:spTgt spid="21"/>
                                        </p:tgtEl>
                                      </p:cBhvr>
                                    </p:animEffect>
                                  </p:childTnLst>
                                </p:cTn>
                              </p:par>
                              <p:par>
                                <p:cTn id="181" presetID="8" presetClass="emph" presetSubtype="0" fill="hold" nodeType="withEffect">
                                  <p:stCondLst>
                                    <p:cond delay="2500"/>
                                  </p:stCondLst>
                                  <p:childTnLst>
                                    <p:animRot by="21600000">
                                      <p:cBhvr>
                                        <p:cTn id="182" dur="750" fill="hold"/>
                                        <p:tgtEl>
                                          <p:spTgt spid="21"/>
                                        </p:tgtEl>
                                        <p:attrNameLst>
                                          <p:attrName>r</p:attrName>
                                        </p:attrNameLst>
                                      </p:cBhvr>
                                    </p:animRot>
                                  </p:childTnLst>
                                </p:cTn>
                              </p:par>
                              <p:par>
                                <p:cTn id="183" presetID="21" presetClass="exit" presetSubtype="1" fill="hold" nodeType="withEffect">
                                  <p:stCondLst>
                                    <p:cond delay="2750"/>
                                  </p:stCondLst>
                                  <p:childTnLst>
                                    <p:animEffect transition="out" filter="wheel(1)">
                                      <p:cBhvr>
                                        <p:cTn id="184" dur="500"/>
                                        <p:tgtEl>
                                          <p:spTgt spid="21"/>
                                        </p:tgtEl>
                                      </p:cBhvr>
                                    </p:animEffect>
                                    <p:set>
                                      <p:cBhvr>
                                        <p:cTn id="185" dur="1" fill="hold">
                                          <p:stCondLst>
                                            <p:cond delay="499"/>
                                          </p:stCondLst>
                                        </p:cTn>
                                        <p:tgtEl>
                                          <p:spTgt spid="21"/>
                                        </p:tgtEl>
                                        <p:attrNameLst>
                                          <p:attrName>style.visibility</p:attrName>
                                        </p:attrNameLst>
                                      </p:cBhvr>
                                      <p:to>
                                        <p:strVal val="hidden"/>
                                      </p:to>
                                    </p:set>
                                  </p:childTnLst>
                                </p:cTn>
                              </p:par>
                              <p:par>
                                <p:cTn id="186" presetID="23" presetClass="entr" presetSubtype="16" fill="hold" grpId="0" nodeType="withEffect">
                                  <p:stCondLst>
                                    <p:cond delay="2750"/>
                                  </p:stCondLst>
                                  <p:childTnLst>
                                    <p:set>
                                      <p:cBhvr>
                                        <p:cTn id="187" dur="1" fill="hold">
                                          <p:stCondLst>
                                            <p:cond delay="0"/>
                                          </p:stCondLst>
                                        </p:cTn>
                                        <p:tgtEl>
                                          <p:spTgt spid="22"/>
                                        </p:tgtEl>
                                        <p:attrNameLst>
                                          <p:attrName>style.visibility</p:attrName>
                                        </p:attrNameLst>
                                      </p:cBhvr>
                                      <p:to>
                                        <p:strVal val="visible"/>
                                      </p:to>
                                    </p:set>
                                    <p:anim calcmode="lin" valueType="num">
                                      <p:cBhvr>
                                        <p:cTn id="188" dur="1750" fill="hold"/>
                                        <p:tgtEl>
                                          <p:spTgt spid="22"/>
                                        </p:tgtEl>
                                        <p:attrNameLst>
                                          <p:attrName>ppt_w</p:attrName>
                                        </p:attrNameLst>
                                      </p:cBhvr>
                                      <p:tavLst>
                                        <p:tav tm="0">
                                          <p:val>
                                            <p:fltVal val="0"/>
                                          </p:val>
                                        </p:tav>
                                        <p:tav tm="100000">
                                          <p:val>
                                            <p:strVal val="#ppt_w"/>
                                          </p:val>
                                        </p:tav>
                                      </p:tavLst>
                                    </p:anim>
                                    <p:anim calcmode="lin" valueType="num">
                                      <p:cBhvr>
                                        <p:cTn id="189" dur="1750" fill="hold"/>
                                        <p:tgtEl>
                                          <p:spTgt spid="22"/>
                                        </p:tgtEl>
                                        <p:attrNameLst>
                                          <p:attrName>ppt_h</p:attrName>
                                        </p:attrNameLst>
                                      </p:cBhvr>
                                      <p:tavLst>
                                        <p:tav tm="0">
                                          <p:val>
                                            <p:fltVal val="0"/>
                                          </p:val>
                                        </p:tav>
                                        <p:tav tm="100000">
                                          <p:val>
                                            <p:strVal val="#ppt_h"/>
                                          </p:val>
                                        </p:tav>
                                      </p:tavLst>
                                    </p:anim>
                                  </p:childTnLst>
                                </p:cTn>
                              </p:par>
                              <p:par>
                                <p:cTn id="190" presetID="1" presetClass="exit" presetSubtype="0" fill="hold" grpId="1" nodeType="withEffect">
                                  <p:stCondLst>
                                    <p:cond delay="4500"/>
                                  </p:stCondLst>
                                  <p:childTnLst>
                                    <p:set>
                                      <p:cBhvr>
                                        <p:cTn id="191" dur="1" fill="hold">
                                          <p:stCondLst>
                                            <p:cond delay="0"/>
                                          </p:stCondLst>
                                        </p:cTn>
                                        <p:tgtEl>
                                          <p:spTgt spid="22"/>
                                        </p:tgtEl>
                                        <p:attrNameLst>
                                          <p:attrName>style.visibility</p:attrName>
                                        </p:attrNameLst>
                                      </p:cBhvr>
                                      <p:to>
                                        <p:strVal val="hidden"/>
                                      </p:to>
                                    </p:set>
                                  </p:childTnLst>
                                </p:cTn>
                              </p:par>
                              <p:par>
                                <p:cTn id="192" presetID="23" presetClass="entr" presetSubtype="16" fill="hold" grpId="0" nodeType="withEffect">
                                  <p:stCondLst>
                                    <p:cond delay="3250"/>
                                  </p:stCondLst>
                                  <p:childTnLst>
                                    <p:set>
                                      <p:cBhvr>
                                        <p:cTn id="193" dur="1" fill="hold">
                                          <p:stCondLst>
                                            <p:cond delay="0"/>
                                          </p:stCondLst>
                                        </p:cTn>
                                        <p:tgtEl>
                                          <p:spTgt spid="49"/>
                                        </p:tgtEl>
                                        <p:attrNameLst>
                                          <p:attrName>style.visibility</p:attrName>
                                        </p:attrNameLst>
                                      </p:cBhvr>
                                      <p:to>
                                        <p:strVal val="visible"/>
                                      </p:to>
                                    </p:set>
                                    <p:anim calcmode="lin" valueType="num">
                                      <p:cBhvr>
                                        <p:cTn id="194" dur="1750" fill="hold"/>
                                        <p:tgtEl>
                                          <p:spTgt spid="49"/>
                                        </p:tgtEl>
                                        <p:attrNameLst>
                                          <p:attrName>ppt_w</p:attrName>
                                        </p:attrNameLst>
                                      </p:cBhvr>
                                      <p:tavLst>
                                        <p:tav tm="0">
                                          <p:val>
                                            <p:fltVal val="0"/>
                                          </p:val>
                                        </p:tav>
                                        <p:tav tm="100000">
                                          <p:val>
                                            <p:strVal val="#ppt_w"/>
                                          </p:val>
                                        </p:tav>
                                      </p:tavLst>
                                    </p:anim>
                                    <p:anim calcmode="lin" valueType="num">
                                      <p:cBhvr>
                                        <p:cTn id="195" dur="1750" fill="hold"/>
                                        <p:tgtEl>
                                          <p:spTgt spid="49"/>
                                        </p:tgtEl>
                                        <p:attrNameLst>
                                          <p:attrName>ppt_h</p:attrName>
                                        </p:attrNameLst>
                                      </p:cBhvr>
                                      <p:tavLst>
                                        <p:tav tm="0">
                                          <p:val>
                                            <p:fltVal val="0"/>
                                          </p:val>
                                        </p:tav>
                                        <p:tav tm="100000">
                                          <p:val>
                                            <p:strVal val="#ppt_h"/>
                                          </p:val>
                                        </p:tav>
                                      </p:tavLst>
                                    </p:anim>
                                  </p:childTnLst>
                                </p:cTn>
                              </p:par>
                              <p:par>
                                <p:cTn id="196" presetID="1" presetClass="exit" presetSubtype="0" fill="hold" grpId="1" nodeType="withEffect">
                                  <p:stCondLst>
                                    <p:cond delay="5000"/>
                                  </p:stCondLst>
                                  <p:childTnLst>
                                    <p:set>
                                      <p:cBhvr>
                                        <p:cTn id="197" dur="1" fill="hold">
                                          <p:stCondLst>
                                            <p:cond delay="0"/>
                                          </p:stCondLst>
                                        </p:cTn>
                                        <p:tgtEl>
                                          <p:spTgt spid="49"/>
                                        </p:tgtEl>
                                        <p:attrNameLst>
                                          <p:attrName>style.visibility</p:attrName>
                                        </p:attrNameLst>
                                      </p:cBhvr>
                                      <p:to>
                                        <p:strVal val="hidden"/>
                                      </p:to>
                                    </p:set>
                                  </p:childTnLst>
                                </p:cTn>
                              </p:par>
                              <p:par>
                                <p:cTn id="198" presetID="23" presetClass="entr" presetSubtype="16" fill="hold" grpId="0" nodeType="withEffect">
                                  <p:stCondLst>
                                    <p:cond delay="3750"/>
                                  </p:stCondLst>
                                  <p:childTnLst>
                                    <p:set>
                                      <p:cBhvr>
                                        <p:cTn id="199" dur="1" fill="hold">
                                          <p:stCondLst>
                                            <p:cond delay="0"/>
                                          </p:stCondLst>
                                        </p:cTn>
                                        <p:tgtEl>
                                          <p:spTgt spid="51"/>
                                        </p:tgtEl>
                                        <p:attrNameLst>
                                          <p:attrName>style.visibility</p:attrName>
                                        </p:attrNameLst>
                                      </p:cBhvr>
                                      <p:to>
                                        <p:strVal val="visible"/>
                                      </p:to>
                                    </p:set>
                                    <p:anim calcmode="lin" valueType="num">
                                      <p:cBhvr>
                                        <p:cTn id="200" dur="1750" fill="hold"/>
                                        <p:tgtEl>
                                          <p:spTgt spid="51"/>
                                        </p:tgtEl>
                                        <p:attrNameLst>
                                          <p:attrName>ppt_w</p:attrName>
                                        </p:attrNameLst>
                                      </p:cBhvr>
                                      <p:tavLst>
                                        <p:tav tm="0">
                                          <p:val>
                                            <p:fltVal val="0"/>
                                          </p:val>
                                        </p:tav>
                                        <p:tav tm="100000">
                                          <p:val>
                                            <p:strVal val="#ppt_w"/>
                                          </p:val>
                                        </p:tav>
                                      </p:tavLst>
                                    </p:anim>
                                    <p:anim calcmode="lin" valueType="num">
                                      <p:cBhvr>
                                        <p:cTn id="201" dur="1750" fill="hold"/>
                                        <p:tgtEl>
                                          <p:spTgt spid="51"/>
                                        </p:tgtEl>
                                        <p:attrNameLst>
                                          <p:attrName>ppt_h</p:attrName>
                                        </p:attrNameLst>
                                      </p:cBhvr>
                                      <p:tavLst>
                                        <p:tav tm="0">
                                          <p:val>
                                            <p:fltVal val="0"/>
                                          </p:val>
                                        </p:tav>
                                        <p:tav tm="100000">
                                          <p:val>
                                            <p:strVal val="#ppt_h"/>
                                          </p:val>
                                        </p:tav>
                                      </p:tavLst>
                                    </p:anim>
                                  </p:childTnLst>
                                </p:cTn>
                              </p:par>
                              <p:par>
                                <p:cTn id="202" presetID="1" presetClass="exit" presetSubtype="0" fill="hold" grpId="1" nodeType="withEffect">
                                  <p:stCondLst>
                                    <p:cond delay="5500"/>
                                  </p:stCondLst>
                                  <p:childTnLst>
                                    <p:set>
                                      <p:cBhvr>
                                        <p:cTn id="203" dur="1" fill="hold">
                                          <p:stCondLst>
                                            <p:cond delay="0"/>
                                          </p:stCondLst>
                                        </p:cTn>
                                        <p:tgtEl>
                                          <p:spTgt spid="51"/>
                                        </p:tgtEl>
                                        <p:attrNameLst>
                                          <p:attrName>style.visibility</p:attrName>
                                        </p:attrNameLst>
                                      </p:cBhvr>
                                      <p:to>
                                        <p:strVal val="hidden"/>
                                      </p:to>
                                    </p:set>
                                  </p:childTnLst>
                                </p:cTn>
                              </p:par>
                              <p:par>
                                <p:cTn id="204" presetID="23" presetClass="entr" presetSubtype="16" fill="hold" grpId="0" nodeType="withEffect">
                                  <p:stCondLst>
                                    <p:cond delay="4250"/>
                                  </p:stCondLst>
                                  <p:childTnLst>
                                    <p:set>
                                      <p:cBhvr>
                                        <p:cTn id="205" dur="1" fill="hold">
                                          <p:stCondLst>
                                            <p:cond delay="0"/>
                                          </p:stCondLst>
                                        </p:cTn>
                                        <p:tgtEl>
                                          <p:spTgt spid="52"/>
                                        </p:tgtEl>
                                        <p:attrNameLst>
                                          <p:attrName>style.visibility</p:attrName>
                                        </p:attrNameLst>
                                      </p:cBhvr>
                                      <p:to>
                                        <p:strVal val="visible"/>
                                      </p:to>
                                    </p:set>
                                    <p:anim calcmode="lin" valueType="num">
                                      <p:cBhvr>
                                        <p:cTn id="206" dur="1750" fill="hold"/>
                                        <p:tgtEl>
                                          <p:spTgt spid="52"/>
                                        </p:tgtEl>
                                        <p:attrNameLst>
                                          <p:attrName>ppt_w</p:attrName>
                                        </p:attrNameLst>
                                      </p:cBhvr>
                                      <p:tavLst>
                                        <p:tav tm="0">
                                          <p:val>
                                            <p:fltVal val="0"/>
                                          </p:val>
                                        </p:tav>
                                        <p:tav tm="100000">
                                          <p:val>
                                            <p:strVal val="#ppt_w"/>
                                          </p:val>
                                        </p:tav>
                                      </p:tavLst>
                                    </p:anim>
                                    <p:anim calcmode="lin" valueType="num">
                                      <p:cBhvr>
                                        <p:cTn id="207" dur="1750" fill="hold"/>
                                        <p:tgtEl>
                                          <p:spTgt spid="52"/>
                                        </p:tgtEl>
                                        <p:attrNameLst>
                                          <p:attrName>ppt_h</p:attrName>
                                        </p:attrNameLst>
                                      </p:cBhvr>
                                      <p:tavLst>
                                        <p:tav tm="0">
                                          <p:val>
                                            <p:fltVal val="0"/>
                                          </p:val>
                                        </p:tav>
                                        <p:tav tm="100000">
                                          <p:val>
                                            <p:strVal val="#ppt_h"/>
                                          </p:val>
                                        </p:tav>
                                      </p:tavLst>
                                    </p:anim>
                                  </p:childTnLst>
                                </p:cTn>
                              </p:par>
                              <p:par>
                                <p:cTn id="208" presetID="1" presetClass="exit" presetSubtype="0" fill="hold" grpId="1" nodeType="withEffect">
                                  <p:stCondLst>
                                    <p:cond delay="6000"/>
                                  </p:stCondLst>
                                  <p:childTnLst>
                                    <p:set>
                                      <p:cBhvr>
                                        <p:cTn id="209" dur="1" fill="hold">
                                          <p:stCondLst>
                                            <p:cond delay="0"/>
                                          </p:stCondLst>
                                        </p:cTn>
                                        <p:tgtEl>
                                          <p:spTgt spid="52"/>
                                        </p:tgtEl>
                                        <p:attrNameLst>
                                          <p:attrName>style.visibility</p:attrName>
                                        </p:attrNameLst>
                                      </p:cBhvr>
                                      <p:to>
                                        <p:strVal val="hidden"/>
                                      </p:to>
                                    </p:set>
                                  </p:childTnLst>
                                </p:cTn>
                              </p:par>
                              <p:par>
                                <p:cTn id="210" presetID="53" presetClass="entr" presetSubtype="16" fill="hold" grpId="0" nodeType="withEffect">
                                  <p:stCondLst>
                                    <p:cond delay="2500"/>
                                  </p:stCondLst>
                                  <p:childTnLst>
                                    <p:set>
                                      <p:cBhvr>
                                        <p:cTn id="211" dur="1" fill="hold">
                                          <p:stCondLst>
                                            <p:cond delay="0"/>
                                          </p:stCondLst>
                                        </p:cTn>
                                        <p:tgtEl>
                                          <p:spTgt spid="54"/>
                                        </p:tgtEl>
                                        <p:attrNameLst>
                                          <p:attrName>style.visibility</p:attrName>
                                        </p:attrNameLst>
                                      </p:cBhvr>
                                      <p:to>
                                        <p:strVal val="visible"/>
                                      </p:to>
                                    </p:set>
                                    <p:anim calcmode="lin" valueType="num">
                                      <p:cBhvr>
                                        <p:cTn id="212" dur="1000" fill="hold"/>
                                        <p:tgtEl>
                                          <p:spTgt spid="54"/>
                                        </p:tgtEl>
                                        <p:attrNameLst>
                                          <p:attrName>ppt_w</p:attrName>
                                        </p:attrNameLst>
                                      </p:cBhvr>
                                      <p:tavLst>
                                        <p:tav tm="0">
                                          <p:val>
                                            <p:fltVal val="0"/>
                                          </p:val>
                                        </p:tav>
                                        <p:tav tm="100000">
                                          <p:val>
                                            <p:strVal val="#ppt_w"/>
                                          </p:val>
                                        </p:tav>
                                      </p:tavLst>
                                    </p:anim>
                                    <p:anim calcmode="lin" valueType="num">
                                      <p:cBhvr>
                                        <p:cTn id="213" dur="1000" fill="hold"/>
                                        <p:tgtEl>
                                          <p:spTgt spid="54"/>
                                        </p:tgtEl>
                                        <p:attrNameLst>
                                          <p:attrName>ppt_h</p:attrName>
                                        </p:attrNameLst>
                                      </p:cBhvr>
                                      <p:tavLst>
                                        <p:tav tm="0">
                                          <p:val>
                                            <p:fltVal val="0"/>
                                          </p:val>
                                        </p:tav>
                                        <p:tav tm="100000">
                                          <p:val>
                                            <p:strVal val="#ppt_h"/>
                                          </p:val>
                                        </p:tav>
                                      </p:tavLst>
                                    </p:anim>
                                    <p:animEffect transition="in" filter="fade">
                                      <p:cBhvr>
                                        <p:cTn id="214" dur="1000"/>
                                        <p:tgtEl>
                                          <p:spTgt spid="54"/>
                                        </p:tgtEl>
                                      </p:cBhvr>
                                    </p:animEffect>
                                  </p:childTnLst>
                                </p:cTn>
                              </p:par>
                              <p:par>
                                <p:cTn id="215" presetID="53" presetClass="entr" presetSubtype="16" fill="hold" grpId="0" nodeType="withEffect">
                                  <p:stCondLst>
                                    <p:cond delay="2500"/>
                                  </p:stCondLst>
                                  <p:childTnLst>
                                    <p:set>
                                      <p:cBhvr>
                                        <p:cTn id="216" dur="1" fill="hold">
                                          <p:stCondLst>
                                            <p:cond delay="0"/>
                                          </p:stCondLst>
                                        </p:cTn>
                                        <p:tgtEl>
                                          <p:spTgt spid="62"/>
                                        </p:tgtEl>
                                        <p:attrNameLst>
                                          <p:attrName>style.visibility</p:attrName>
                                        </p:attrNameLst>
                                      </p:cBhvr>
                                      <p:to>
                                        <p:strVal val="visible"/>
                                      </p:to>
                                    </p:set>
                                    <p:anim calcmode="lin" valueType="num">
                                      <p:cBhvr>
                                        <p:cTn id="217" dur="1000" fill="hold"/>
                                        <p:tgtEl>
                                          <p:spTgt spid="62"/>
                                        </p:tgtEl>
                                        <p:attrNameLst>
                                          <p:attrName>ppt_w</p:attrName>
                                        </p:attrNameLst>
                                      </p:cBhvr>
                                      <p:tavLst>
                                        <p:tav tm="0">
                                          <p:val>
                                            <p:fltVal val="0"/>
                                          </p:val>
                                        </p:tav>
                                        <p:tav tm="100000">
                                          <p:val>
                                            <p:strVal val="#ppt_w"/>
                                          </p:val>
                                        </p:tav>
                                      </p:tavLst>
                                    </p:anim>
                                    <p:anim calcmode="lin" valueType="num">
                                      <p:cBhvr>
                                        <p:cTn id="218" dur="1000" fill="hold"/>
                                        <p:tgtEl>
                                          <p:spTgt spid="62"/>
                                        </p:tgtEl>
                                        <p:attrNameLst>
                                          <p:attrName>ppt_h</p:attrName>
                                        </p:attrNameLst>
                                      </p:cBhvr>
                                      <p:tavLst>
                                        <p:tav tm="0">
                                          <p:val>
                                            <p:fltVal val="0"/>
                                          </p:val>
                                        </p:tav>
                                        <p:tav tm="100000">
                                          <p:val>
                                            <p:strVal val="#ppt_h"/>
                                          </p:val>
                                        </p:tav>
                                      </p:tavLst>
                                    </p:anim>
                                    <p:animEffect transition="in" filter="fade">
                                      <p:cBhvr>
                                        <p:cTn id="219" dur="1000"/>
                                        <p:tgtEl>
                                          <p:spTgt spid="62"/>
                                        </p:tgtEl>
                                      </p:cBhvr>
                                    </p:animEffect>
                                  </p:childTnLst>
                                </p:cTn>
                              </p:par>
                              <p:par>
                                <p:cTn id="220" presetID="53" presetClass="entr" presetSubtype="16" fill="hold" grpId="0" nodeType="withEffect">
                                  <p:stCondLst>
                                    <p:cond delay="2500"/>
                                  </p:stCondLst>
                                  <p:childTnLst>
                                    <p:set>
                                      <p:cBhvr>
                                        <p:cTn id="221" dur="1" fill="hold">
                                          <p:stCondLst>
                                            <p:cond delay="0"/>
                                          </p:stCondLst>
                                        </p:cTn>
                                        <p:tgtEl>
                                          <p:spTgt spid="45"/>
                                        </p:tgtEl>
                                        <p:attrNameLst>
                                          <p:attrName>style.visibility</p:attrName>
                                        </p:attrNameLst>
                                      </p:cBhvr>
                                      <p:to>
                                        <p:strVal val="visible"/>
                                      </p:to>
                                    </p:set>
                                    <p:anim calcmode="lin" valueType="num">
                                      <p:cBhvr>
                                        <p:cTn id="222" dur="1000" fill="hold"/>
                                        <p:tgtEl>
                                          <p:spTgt spid="45"/>
                                        </p:tgtEl>
                                        <p:attrNameLst>
                                          <p:attrName>ppt_w</p:attrName>
                                        </p:attrNameLst>
                                      </p:cBhvr>
                                      <p:tavLst>
                                        <p:tav tm="0">
                                          <p:val>
                                            <p:fltVal val="0"/>
                                          </p:val>
                                        </p:tav>
                                        <p:tav tm="100000">
                                          <p:val>
                                            <p:strVal val="#ppt_w"/>
                                          </p:val>
                                        </p:tav>
                                      </p:tavLst>
                                    </p:anim>
                                    <p:anim calcmode="lin" valueType="num">
                                      <p:cBhvr>
                                        <p:cTn id="223" dur="1000" fill="hold"/>
                                        <p:tgtEl>
                                          <p:spTgt spid="45"/>
                                        </p:tgtEl>
                                        <p:attrNameLst>
                                          <p:attrName>ppt_h</p:attrName>
                                        </p:attrNameLst>
                                      </p:cBhvr>
                                      <p:tavLst>
                                        <p:tav tm="0">
                                          <p:val>
                                            <p:fltVal val="0"/>
                                          </p:val>
                                        </p:tav>
                                        <p:tav tm="100000">
                                          <p:val>
                                            <p:strVal val="#ppt_h"/>
                                          </p:val>
                                        </p:tav>
                                      </p:tavLst>
                                    </p:anim>
                                    <p:animEffect transition="in" filter="fade">
                                      <p:cBhvr>
                                        <p:cTn id="224" dur="1000"/>
                                        <p:tgtEl>
                                          <p:spTgt spid="45"/>
                                        </p:tgtEl>
                                      </p:cBhvr>
                                    </p:animEffect>
                                  </p:childTnLst>
                                </p:cTn>
                              </p:par>
                              <p:par>
                                <p:cTn id="225" presetID="53" presetClass="entr" presetSubtype="16" fill="hold" grpId="0" nodeType="withEffect">
                                  <p:stCondLst>
                                    <p:cond delay="2500"/>
                                  </p:stCondLst>
                                  <p:childTnLst>
                                    <p:set>
                                      <p:cBhvr>
                                        <p:cTn id="226" dur="1" fill="hold">
                                          <p:stCondLst>
                                            <p:cond delay="0"/>
                                          </p:stCondLst>
                                        </p:cTn>
                                        <p:tgtEl>
                                          <p:spTgt spid="59"/>
                                        </p:tgtEl>
                                        <p:attrNameLst>
                                          <p:attrName>style.visibility</p:attrName>
                                        </p:attrNameLst>
                                      </p:cBhvr>
                                      <p:to>
                                        <p:strVal val="visible"/>
                                      </p:to>
                                    </p:set>
                                    <p:anim calcmode="lin" valueType="num">
                                      <p:cBhvr>
                                        <p:cTn id="227" dur="1000" fill="hold"/>
                                        <p:tgtEl>
                                          <p:spTgt spid="59"/>
                                        </p:tgtEl>
                                        <p:attrNameLst>
                                          <p:attrName>ppt_w</p:attrName>
                                        </p:attrNameLst>
                                      </p:cBhvr>
                                      <p:tavLst>
                                        <p:tav tm="0">
                                          <p:val>
                                            <p:fltVal val="0"/>
                                          </p:val>
                                        </p:tav>
                                        <p:tav tm="100000">
                                          <p:val>
                                            <p:strVal val="#ppt_w"/>
                                          </p:val>
                                        </p:tav>
                                      </p:tavLst>
                                    </p:anim>
                                    <p:anim calcmode="lin" valueType="num">
                                      <p:cBhvr>
                                        <p:cTn id="228" dur="1000" fill="hold"/>
                                        <p:tgtEl>
                                          <p:spTgt spid="59"/>
                                        </p:tgtEl>
                                        <p:attrNameLst>
                                          <p:attrName>ppt_h</p:attrName>
                                        </p:attrNameLst>
                                      </p:cBhvr>
                                      <p:tavLst>
                                        <p:tav tm="0">
                                          <p:val>
                                            <p:fltVal val="0"/>
                                          </p:val>
                                        </p:tav>
                                        <p:tav tm="100000">
                                          <p:val>
                                            <p:strVal val="#ppt_h"/>
                                          </p:val>
                                        </p:tav>
                                      </p:tavLst>
                                    </p:anim>
                                    <p:animEffect transition="in" filter="fade">
                                      <p:cBhvr>
                                        <p:cTn id="229" dur="1000"/>
                                        <p:tgtEl>
                                          <p:spTgt spid="59"/>
                                        </p:tgtEl>
                                      </p:cBhvr>
                                    </p:animEffect>
                                  </p:childTnLst>
                                </p:cTn>
                              </p:par>
                              <p:par>
                                <p:cTn id="230" presetID="53" presetClass="entr" presetSubtype="16" fill="hold" grpId="0" nodeType="withEffect">
                                  <p:stCondLst>
                                    <p:cond delay="2500"/>
                                  </p:stCondLst>
                                  <p:childTnLst>
                                    <p:set>
                                      <p:cBhvr>
                                        <p:cTn id="231" dur="1" fill="hold">
                                          <p:stCondLst>
                                            <p:cond delay="0"/>
                                          </p:stCondLst>
                                        </p:cTn>
                                        <p:tgtEl>
                                          <p:spTgt spid="63"/>
                                        </p:tgtEl>
                                        <p:attrNameLst>
                                          <p:attrName>style.visibility</p:attrName>
                                        </p:attrNameLst>
                                      </p:cBhvr>
                                      <p:to>
                                        <p:strVal val="visible"/>
                                      </p:to>
                                    </p:set>
                                    <p:anim calcmode="lin" valueType="num">
                                      <p:cBhvr>
                                        <p:cTn id="232" dur="1000" fill="hold"/>
                                        <p:tgtEl>
                                          <p:spTgt spid="63"/>
                                        </p:tgtEl>
                                        <p:attrNameLst>
                                          <p:attrName>ppt_w</p:attrName>
                                        </p:attrNameLst>
                                      </p:cBhvr>
                                      <p:tavLst>
                                        <p:tav tm="0">
                                          <p:val>
                                            <p:fltVal val="0"/>
                                          </p:val>
                                        </p:tav>
                                        <p:tav tm="100000">
                                          <p:val>
                                            <p:strVal val="#ppt_w"/>
                                          </p:val>
                                        </p:tav>
                                      </p:tavLst>
                                    </p:anim>
                                    <p:anim calcmode="lin" valueType="num">
                                      <p:cBhvr>
                                        <p:cTn id="233" dur="1000" fill="hold"/>
                                        <p:tgtEl>
                                          <p:spTgt spid="63"/>
                                        </p:tgtEl>
                                        <p:attrNameLst>
                                          <p:attrName>ppt_h</p:attrName>
                                        </p:attrNameLst>
                                      </p:cBhvr>
                                      <p:tavLst>
                                        <p:tav tm="0">
                                          <p:val>
                                            <p:fltVal val="0"/>
                                          </p:val>
                                        </p:tav>
                                        <p:tav tm="100000">
                                          <p:val>
                                            <p:strVal val="#ppt_h"/>
                                          </p:val>
                                        </p:tav>
                                      </p:tavLst>
                                    </p:anim>
                                    <p:animEffect transition="in" filter="fade">
                                      <p:cBhvr>
                                        <p:cTn id="234" dur="1000"/>
                                        <p:tgtEl>
                                          <p:spTgt spid="63"/>
                                        </p:tgtEl>
                                      </p:cBhvr>
                                    </p:animEffect>
                                  </p:childTnLst>
                                </p:cTn>
                              </p:par>
                              <p:par>
                                <p:cTn id="235" presetID="53" presetClass="entr" presetSubtype="16" fill="hold" grpId="0" nodeType="withEffect">
                                  <p:stCondLst>
                                    <p:cond delay="2500"/>
                                  </p:stCondLst>
                                  <p:childTnLst>
                                    <p:set>
                                      <p:cBhvr>
                                        <p:cTn id="236" dur="1" fill="hold">
                                          <p:stCondLst>
                                            <p:cond delay="0"/>
                                          </p:stCondLst>
                                        </p:cTn>
                                        <p:tgtEl>
                                          <p:spTgt spid="57"/>
                                        </p:tgtEl>
                                        <p:attrNameLst>
                                          <p:attrName>style.visibility</p:attrName>
                                        </p:attrNameLst>
                                      </p:cBhvr>
                                      <p:to>
                                        <p:strVal val="visible"/>
                                      </p:to>
                                    </p:set>
                                    <p:anim calcmode="lin" valueType="num">
                                      <p:cBhvr>
                                        <p:cTn id="237" dur="1000" fill="hold"/>
                                        <p:tgtEl>
                                          <p:spTgt spid="57"/>
                                        </p:tgtEl>
                                        <p:attrNameLst>
                                          <p:attrName>ppt_w</p:attrName>
                                        </p:attrNameLst>
                                      </p:cBhvr>
                                      <p:tavLst>
                                        <p:tav tm="0">
                                          <p:val>
                                            <p:fltVal val="0"/>
                                          </p:val>
                                        </p:tav>
                                        <p:tav tm="100000">
                                          <p:val>
                                            <p:strVal val="#ppt_w"/>
                                          </p:val>
                                        </p:tav>
                                      </p:tavLst>
                                    </p:anim>
                                    <p:anim calcmode="lin" valueType="num">
                                      <p:cBhvr>
                                        <p:cTn id="238" dur="1000" fill="hold"/>
                                        <p:tgtEl>
                                          <p:spTgt spid="57"/>
                                        </p:tgtEl>
                                        <p:attrNameLst>
                                          <p:attrName>ppt_h</p:attrName>
                                        </p:attrNameLst>
                                      </p:cBhvr>
                                      <p:tavLst>
                                        <p:tav tm="0">
                                          <p:val>
                                            <p:fltVal val="0"/>
                                          </p:val>
                                        </p:tav>
                                        <p:tav tm="100000">
                                          <p:val>
                                            <p:strVal val="#ppt_h"/>
                                          </p:val>
                                        </p:tav>
                                      </p:tavLst>
                                    </p:anim>
                                    <p:animEffect transition="in" filter="fade">
                                      <p:cBhvr>
                                        <p:cTn id="239" dur="1000"/>
                                        <p:tgtEl>
                                          <p:spTgt spid="57"/>
                                        </p:tgtEl>
                                      </p:cBhvr>
                                    </p:animEffect>
                                  </p:childTnLst>
                                </p:cTn>
                              </p:par>
                              <p:par>
                                <p:cTn id="240" presetID="53" presetClass="entr" presetSubtype="16" fill="hold" grpId="0" nodeType="withEffect">
                                  <p:stCondLst>
                                    <p:cond delay="2500"/>
                                  </p:stCondLst>
                                  <p:childTnLst>
                                    <p:set>
                                      <p:cBhvr>
                                        <p:cTn id="241" dur="1" fill="hold">
                                          <p:stCondLst>
                                            <p:cond delay="0"/>
                                          </p:stCondLst>
                                        </p:cTn>
                                        <p:tgtEl>
                                          <p:spTgt spid="58"/>
                                        </p:tgtEl>
                                        <p:attrNameLst>
                                          <p:attrName>style.visibility</p:attrName>
                                        </p:attrNameLst>
                                      </p:cBhvr>
                                      <p:to>
                                        <p:strVal val="visible"/>
                                      </p:to>
                                    </p:set>
                                    <p:anim calcmode="lin" valueType="num">
                                      <p:cBhvr>
                                        <p:cTn id="242" dur="1000" fill="hold"/>
                                        <p:tgtEl>
                                          <p:spTgt spid="58"/>
                                        </p:tgtEl>
                                        <p:attrNameLst>
                                          <p:attrName>ppt_w</p:attrName>
                                        </p:attrNameLst>
                                      </p:cBhvr>
                                      <p:tavLst>
                                        <p:tav tm="0">
                                          <p:val>
                                            <p:fltVal val="0"/>
                                          </p:val>
                                        </p:tav>
                                        <p:tav tm="100000">
                                          <p:val>
                                            <p:strVal val="#ppt_w"/>
                                          </p:val>
                                        </p:tav>
                                      </p:tavLst>
                                    </p:anim>
                                    <p:anim calcmode="lin" valueType="num">
                                      <p:cBhvr>
                                        <p:cTn id="243" dur="1000" fill="hold"/>
                                        <p:tgtEl>
                                          <p:spTgt spid="58"/>
                                        </p:tgtEl>
                                        <p:attrNameLst>
                                          <p:attrName>ppt_h</p:attrName>
                                        </p:attrNameLst>
                                      </p:cBhvr>
                                      <p:tavLst>
                                        <p:tav tm="0">
                                          <p:val>
                                            <p:fltVal val="0"/>
                                          </p:val>
                                        </p:tav>
                                        <p:tav tm="100000">
                                          <p:val>
                                            <p:strVal val="#ppt_h"/>
                                          </p:val>
                                        </p:tav>
                                      </p:tavLst>
                                    </p:anim>
                                    <p:animEffect transition="in" filter="fade">
                                      <p:cBhvr>
                                        <p:cTn id="244" dur="1000"/>
                                        <p:tgtEl>
                                          <p:spTgt spid="58"/>
                                        </p:tgtEl>
                                      </p:cBhvr>
                                    </p:animEffect>
                                  </p:childTnLst>
                                </p:cTn>
                              </p:par>
                              <p:par>
                                <p:cTn id="245" presetID="21" presetClass="exit" presetSubtype="1" fill="hold" grpId="1" nodeType="withEffect">
                                  <p:stCondLst>
                                    <p:cond delay="3500"/>
                                  </p:stCondLst>
                                  <p:childTnLst>
                                    <p:animEffect transition="out" filter="wheel(1)">
                                      <p:cBhvr>
                                        <p:cTn id="246" dur="500"/>
                                        <p:tgtEl>
                                          <p:spTgt spid="54"/>
                                        </p:tgtEl>
                                      </p:cBhvr>
                                    </p:animEffect>
                                    <p:set>
                                      <p:cBhvr>
                                        <p:cTn id="247" dur="1" fill="hold">
                                          <p:stCondLst>
                                            <p:cond delay="499"/>
                                          </p:stCondLst>
                                        </p:cTn>
                                        <p:tgtEl>
                                          <p:spTgt spid="54"/>
                                        </p:tgtEl>
                                        <p:attrNameLst>
                                          <p:attrName>style.visibility</p:attrName>
                                        </p:attrNameLst>
                                      </p:cBhvr>
                                      <p:to>
                                        <p:strVal val="hidden"/>
                                      </p:to>
                                    </p:set>
                                  </p:childTnLst>
                                </p:cTn>
                              </p:par>
                              <p:par>
                                <p:cTn id="248" presetID="53" presetClass="exit" presetSubtype="32" fill="hold" grpId="1" nodeType="withEffect">
                                  <p:stCondLst>
                                    <p:cond delay="3500"/>
                                  </p:stCondLst>
                                  <p:childTnLst>
                                    <p:anim calcmode="lin" valueType="num">
                                      <p:cBhvr>
                                        <p:cTn id="249" dur="500"/>
                                        <p:tgtEl>
                                          <p:spTgt spid="45"/>
                                        </p:tgtEl>
                                        <p:attrNameLst>
                                          <p:attrName>ppt_w</p:attrName>
                                        </p:attrNameLst>
                                      </p:cBhvr>
                                      <p:tavLst>
                                        <p:tav tm="0">
                                          <p:val>
                                            <p:strVal val="ppt_w"/>
                                          </p:val>
                                        </p:tav>
                                        <p:tav tm="100000">
                                          <p:val>
                                            <p:fltVal val="0"/>
                                          </p:val>
                                        </p:tav>
                                      </p:tavLst>
                                    </p:anim>
                                    <p:anim calcmode="lin" valueType="num">
                                      <p:cBhvr>
                                        <p:cTn id="250" dur="500"/>
                                        <p:tgtEl>
                                          <p:spTgt spid="45"/>
                                        </p:tgtEl>
                                        <p:attrNameLst>
                                          <p:attrName>ppt_h</p:attrName>
                                        </p:attrNameLst>
                                      </p:cBhvr>
                                      <p:tavLst>
                                        <p:tav tm="0">
                                          <p:val>
                                            <p:strVal val="ppt_h"/>
                                          </p:val>
                                        </p:tav>
                                        <p:tav tm="100000">
                                          <p:val>
                                            <p:fltVal val="0"/>
                                          </p:val>
                                        </p:tav>
                                      </p:tavLst>
                                    </p:anim>
                                    <p:animEffect transition="out" filter="fade">
                                      <p:cBhvr>
                                        <p:cTn id="251" dur="500"/>
                                        <p:tgtEl>
                                          <p:spTgt spid="45"/>
                                        </p:tgtEl>
                                      </p:cBhvr>
                                    </p:animEffect>
                                    <p:set>
                                      <p:cBhvr>
                                        <p:cTn id="252" dur="1" fill="hold">
                                          <p:stCondLst>
                                            <p:cond delay="499"/>
                                          </p:stCondLst>
                                        </p:cTn>
                                        <p:tgtEl>
                                          <p:spTgt spid="45"/>
                                        </p:tgtEl>
                                        <p:attrNameLst>
                                          <p:attrName>style.visibility</p:attrName>
                                        </p:attrNameLst>
                                      </p:cBhvr>
                                      <p:to>
                                        <p:strVal val="hidden"/>
                                      </p:to>
                                    </p:set>
                                  </p:childTnLst>
                                </p:cTn>
                              </p:par>
                              <p:par>
                                <p:cTn id="253" presetID="53" presetClass="exit" presetSubtype="32" fill="hold" grpId="1" nodeType="withEffect">
                                  <p:stCondLst>
                                    <p:cond delay="3500"/>
                                  </p:stCondLst>
                                  <p:childTnLst>
                                    <p:anim calcmode="lin" valueType="num">
                                      <p:cBhvr>
                                        <p:cTn id="254" dur="500"/>
                                        <p:tgtEl>
                                          <p:spTgt spid="62"/>
                                        </p:tgtEl>
                                        <p:attrNameLst>
                                          <p:attrName>ppt_w</p:attrName>
                                        </p:attrNameLst>
                                      </p:cBhvr>
                                      <p:tavLst>
                                        <p:tav tm="0">
                                          <p:val>
                                            <p:strVal val="ppt_w"/>
                                          </p:val>
                                        </p:tav>
                                        <p:tav tm="100000">
                                          <p:val>
                                            <p:fltVal val="0"/>
                                          </p:val>
                                        </p:tav>
                                      </p:tavLst>
                                    </p:anim>
                                    <p:anim calcmode="lin" valueType="num">
                                      <p:cBhvr>
                                        <p:cTn id="255" dur="500"/>
                                        <p:tgtEl>
                                          <p:spTgt spid="62"/>
                                        </p:tgtEl>
                                        <p:attrNameLst>
                                          <p:attrName>ppt_h</p:attrName>
                                        </p:attrNameLst>
                                      </p:cBhvr>
                                      <p:tavLst>
                                        <p:tav tm="0">
                                          <p:val>
                                            <p:strVal val="ppt_h"/>
                                          </p:val>
                                        </p:tav>
                                        <p:tav tm="100000">
                                          <p:val>
                                            <p:fltVal val="0"/>
                                          </p:val>
                                        </p:tav>
                                      </p:tavLst>
                                    </p:anim>
                                    <p:animEffect transition="out" filter="fade">
                                      <p:cBhvr>
                                        <p:cTn id="256" dur="500"/>
                                        <p:tgtEl>
                                          <p:spTgt spid="62"/>
                                        </p:tgtEl>
                                      </p:cBhvr>
                                    </p:animEffect>
                                    <p:set>
                                      <p:cBhvr>
                                        <p:cTn id="257" dur="1" fill="hold">
                                          <p:stCondLst>
                                            <p:cond delay="499"/>
                                          </p:stCondLst>
                                        </p:cTn>
                                        <p:tgtEl>
                                          <p:spTgt spid="62"/>
                                        </p:tgtEl>
                                        <p:attrNameLst>
                                          <p:attrName>style.visibility</p:attrName>
                                        </p:attrNameLst>
                                      </p:cBhvr>
                                      <p:to>
                                        <p:strVal val="hidden"/>
                                      </p:to>
                                    </p:set>
                                  </p:childTnLst>
                                </p:cTn>
                              </p:par>
                              <p:par>
                                <p:cTn id="258" presetID="53" presetClass="exit" presetSubtype="32" fill="hold" grpId="1" nodeType="withEffect">
                                  <p:stCondLst>
                                    <p:cond delay="3500"/>
                                  </p:stCondLst>
                                  <p:childTnLst>
                                    <p:anim calcmode="lin" valueType="num">
                                      <p:cBhvr>
                                        <p:cTn id="259" dur="500"/>
                                        <p:tgtEl>
                                          <p:spTgt spid="58"/>
                                        </p:tgtEl>
                                        <p:attrNameLst>
                                          <p:attrName>ppt_w</p:attrName>
                                        </p:attrNameLst>
                                      </p:cBhvr>
                                      <p:tavLst>
                                        <p:tav tm="0">
                                          <p:val>
                                            <p:strVal val="ppt_w"/>
                                          </p:val>
                                        </p:tav>
                                        <p:tav tm="100000">
                                          <p:val>
                                            <p:fltVal val="0"/>
                                          </p:val>
                                        </p:tav>
                                      </p:tavLst>
                                    </p:anim>
                                    <p:anim calcmode="lin" valueType="num">
                                      <p:cBhvr>
                                        <p:cTn id="260" dur="500"/>
                                        <p:tgtEl>
                                          <p:spTgt spid="58"/>
                                        </p:tgtEl>
                                        <p:attrNameLst>
                                          <p:attrName>ppt_h</p:attrName>
                                        </p:attrNameLst>
                                      </p:cBhvr>
                                      <p:tavLst>
                                        <p:tav tm="0">
                                          <p:val>
                                            <p:strVal val="ppt_h"/>
                                          </p:val>
                                        </p:tav>
                                        <p:tav tm="100000">
                                          <p:val>
                                            <p:fltVal val="0"/>
                                          </p:val>
                                        </p:tav>
                                      </p:tavLst>
                                    </p:anim>
                                    <p:animEffect transition="out" filter="fade">
                                      <p:cBhvr>
                                        <p:cTn id="261" dur="500"/>
                                        <p:tgtEl>
                                          <p:spTgt spid="58"/>
                                        </p:tgtEl>
                                      </p:cBhvr>
                                    </p:animEffect>
                                    <p:set>
                                      <p:cBhvr>
                                        <p:cTn id="262" dur="1" fill="hold">
                                          <p:stCondLst>
                                            <p:cond delay="499"/>
                                          </p:stCondLst>
                                        </p:cTn>
                                        <p:tgtEl>
                                          <p:spTgt spid="58"/>
                                        </p:tgtEl>
                                        <p:attrNameLst>
                                          <p:attrName>style.visibility</p:attrName>
                                        </p:attrNameLst>
                                      </p:cBhvr>
                                      <p:to>
                                        <p:strVal val="hidden"/>
                                      </p:to>
                                    </p:set>
                                  </p:childTnLst>
                                </p:cTn>
                              </p:par>
                              <p:par>
                                <p:cTn id="263" presetID="53" presetClass="exit" presetSubtype="32" fill="hold" grpId="1" nodeType="withEffect">
                                  <p:stCondLst>
                                    <p:cond delay="3500"/>
                                  </p:stCondLst>
                                  <p:childTnLst>
                                    <p:anim calcmode="lin" valueType="num">
                                      <p:cBhvr>
                                        <p:cTn id="264" dur="500"/>
                                        <p:tgtEl>
                                          <p:spTgt spid="57"/>
                                        </p:tgtEl>
                                        <p:attrNameLst>
                                          <p:attrName>ppt_w</p:attrName>
                                        </p:attrNameLst>
                                      </p:cBhvr>
                                      <p:tavLst>
                                        <p:tav tm="0">
                                          <p:val>
                                            <p:strVal val="ppt_w"/>
                                          </p:val>
                                        </p:tav>
                                        <p:tav tm="100000">
                                          <p:val>
                                            <p:fltVal val="0"/>
                                          </p:val>
                                        </p:tav>
                                      </p:tavLst>
                                    </p:anim>
                                    <p:anim calcmode="lin" valueType="num">
                                      <p:cBhvr>
                                        <p:cTn id="265" dur="500"/>
                                        <p:tgtEl>
                                          <p:spTgt spid="57"/>
                                        </p:tgtEl>
                                        <p:attrNameLst>
                                          <p:attrName>ppt_h</p:attrName>
                                        </p:attrNameLst>
                                      </p:cBhvr>
                                      <p:tavLst>
                                        <p:tav tm="0">
                                          <p:val>
                                            <p:strVal val="ppt_h"/>
                                          </p:val>
                                        </p:tav>
                                        <p:tav tm="100000">
                                          <p:val>
                                            <p:fltVal val="0"/>
                                          </p:val>
                                        </p:tav>
                                      </p:tavLst>
                                    </p:anim>
                                    <p:animEffect transition="out" filter="fade">
                                      <p:cBhvr>
                                        <p:cTn id="266" dur="500"/>
                                        <p:tgtEl>
                                          <p:spTgt spid="57"/>
                                        </p:tgtEl>
                                      </p:cBhvr>
                                    </p:animEffect>
                                    <p:set>
                                      <p:cBhvr>
                                        <p:cTn id="267" dur="1" fill="hold">
                                          <p:stCondLst>
                                            <p:cond delay="499"/>
                                          </p:stCondLst>
                                        </p:cTn>
                                        <p:tgtEl>
                                          <p:spTgt spid="57"/>
                                        </p:tgtEl>
                                        <p:attrNameLst>
                                          <p:attrName>style.visibility</p:attrName>
                                        </p:attrNameLst>
                                      </p:cBhvr>
                                      <p:to>
                                        <p:strVal val="hidden"/>
                                      </p:to>
                                    </p:set>
                                  </p:childTnLst>
                                </p:cTn>
                              </p:par>
                              <p:par>
                                <p:cTn id="268" presetID="53" presetClass="exit" presetSubtype="32" fill="hold" grpId="1" nodeType="withEffect">
                                  <p:stCondLst>
                                    <p:cond delay="3500"/>
                                  </p:stCondLst>
                                  <p:childTnLst>
                                    <p:anim calcmode="lin" valueType="num">
                                      <p:cBhvr>
                                        <p:cTn id="269" dur="500"/>
                                        <p:tgtEl>
                                          <p:spTgt spid="63"/>
                                        </p:tgtEl>
                                        <p:attrNameLst>
                                          <p:attrName>ppt_w</p:attrName>
                                        </p:attrNameLst>
                                      </p:cBhvr>
                                      <p:tavLst>
                                        <p:tav tm="0">
                                          <p:val>
                                            <p:strVal val="ppt_w"/>
                                          </p:val>
                                        </p:tav>
                                        <p:tav tm="100000">
                                          <p:val>
                                            <p:fltVal val="0"/>
                                          </p:val>
                                        </p:tav>
                                      </p:tavLst>
                                    </p:anim>
                                    <p:anim calcmode="lin" valueType="num">
                                      <p:cBhvr>
                                        <p:cTn id="270" dur="500"/>
                                        <p:tgtEl>
                                          <p:spTgt spid="63"/>
                                        </p:tgtEl>
                                        <p:attrNameLst>
                                          <p:attrName>ppt_h</p:attrName>
                                        </p:attrNameLst>
                                      </p:cBhvr>
                                      <p:tavLst>
                                        <p:tav tm="0">
                                          <p:val>
                                            <p:strVal val="ppt_h"/>
                                          </p:val>
                                        </p:tav>
                                        <p:tav tm="100000">
                                          <p:val>
                                            <p:fltVal val="0"/>
                                          </p:val>
                                        </p:tav>
                                      </p:tavLst>
                                    </p:anim>
                                    <p:animEffect transition="out" filter="fade">
                                      <p:cBhvr>
                                        <p:cTn id="271" dur="500"/>
                                        <p:tgtEl>
                                          <p:spTgt spid="63"/>
                                        </p:tgtEl>
                                      </p:cBhvr>
                                    </p:animEffect>
                                    <p:set>
                                      <p:cBhvr>
                                        <p:cTn id="272" dur="1" fill="hold">
                                          <p:stCondLst>
                                            <p:cond delay="499"/>
                                          </p:stCondLst>
                                        </p:cTn>
                                        <p:tgtEl>
                                          <p:spTgt spid="63"/>
                                        </p:tgtEl>
                                        <p:attrNameLst>
                                          <p:attrName>style.visibility</p:attrName>
                                        </p:attrNameLst>
                                      </p:cBhvr>
                                      <p:to>
                                        <p:strVal val="hidden"/>
                                      </p:to>
                                    </p:set>
                                  </p:childTnLst>
                                </p:cTn>
                              </p:par>
                              <p:par>
                                <p:cTn id="273" presetID="53" presetClass="exit" presetSubtype="32" fill="hold" grpId="1" nodeType="withEffect">
                                  <p:stCondLst>
                                    <p:cond delay="3500"/>
                                  </p:stCondLst>
                                  <p:childTnLst>
                                    <p:anim calcmode="lin" valueType="num">
                                      <p:cBhvr>
                                        <p:cTn id="274" dur="500"/>
                                        <p:tgtEl>
                                          <p:spTgt spid="59"/>
                                        </p:tgtEl>
                                        <p:attrNameLst>
                                          <p:attrName>ppt_w</p:attrName>
                                        </p:attrNameLst>
                                      </p:cBhvr>
                                      <p:tavLst>
                                        <p:tav tm="0">
                                          <p:val>
                                            <p:strVal val="ppt_w"/>
                                          </p:val>
                                        </p:tav>
                                        <p:tav tm="100000">
                                          <p:val>
                                            <p:fltVal val="0"/>
                                          </p:val>
                                        </p:tav>
                                      </p:tavLst>
                                    </p:anim>
                                    <p:anim calcmode="lin" valueType="num">
                                      <p:cBhvr>
                                        <p:cTn id="275" dur="500"/>
                                        <p:tgtEl>
                                          <p:spTgt spid="59"/>
                                        </p:tgtEl>
                                        <p:attrNameLst>
                                          <p:attrName>ppt_h</p:attrName>
                                        </p:attrNameLst>
                                      </p:cBhvr>
                                      <p:tavLst>
                                        <p:tav tm="0">
                                          <p:val>
                                            <p:strVal val="ppt_h"/>
                                          </p:val>
                                        </p:tav>
                                        <p:tav tm="100000">
                                          <p:val>
                                            <p:fltVal val="0"/>
                                          </p:val>
                                        </p:tav>
                                      </p:tavLst>
                                    </p:anim>
                                    <p:animEffect transition="out" filter="fade">
                                      <p:cBhvr>
                                        <p:cTn id="276" dur="500"/>
                                        <p:tgtEl>
                                          <p:spTgt spid="59"/>
                                        </p:tgtEl>
                                      </p:cBhvr>
                                    </p:animEffect>
                                    <p:set>
                                      <p:cBhvr>
                                        <p:cTn id="277" dur="1" fill="hold">
                                          <p:stCondLst>
                                            <p:cond delay="499"/>
                                          </p:stCondLst>
                                        </p:cTn>
                                        <p:tgtEl>
                                          <p:spTgt spid="59"/>
                                        </p:tgtEl>
                                        <p:attrNameLst>
                                          <p:attrName>style.visibility</p:attrName>
                                        </p:attrNameLst>
                                      </p:cBhvr>
                                      <p:to>
                                        <p:strVal val="hidden"/>
                                      </p:to>
                                    </p:set>
                                  </p:childTnLst>
                                </p:cTn>
                              </p:par>
                              <p:par>
                                <p:cTn id="278" presetID="2" presetClass="entr" presetSubtype="8" fill="hold" nodeType="withEffect">
                                  <p:stCondLst>
                                    <p:cond delay="3750"/>
                                  </p:stCondLst>
                                  <p:childTnLst>
                                    <p:set>
                                      <p:cBhvr>
                                        <p:cTn id="279" dur="1" fill="hold">
                                          <p:stCondLst>
                                            <p:cond delay="0"/>
                                          </p:stCondLst>
                                        </p:cTn>
                                        <p:tgtEl>
                                          <p:spTgt spid="67"/>
                                        </p:tgtEl>
                                        <p:attrNameLst>
                                          <p:attrName>style.visibility</p:attrName>
                                        </p:attrNameLst>
                                      </p:cBhvr>
                                      <p:to>
                                        <p:strVal val="visible"/>
                                      </p:to>
                                    </p:set>
                                    <p:anim calcmode="lin" valueType="num">
                                      <p:cBhvr additive="base">
                                        <p:cTn id="280" dur="500" fill="hold"/>
                                        <p:tgtEl>
                                          <p:spTgt spid="67"/>
                                        </p:tgtEl>
                                        <p:attrNameLst>
                                          <p:attrName>ppt_x</p:attrName>
                                        </p:attrNameLst>
                                      </p:cBhvr>
                                      <p:tavLst>
                                        <p:tav tm="0">
                                          <p:val>
                                            <p:strVal val="0-#ppt_w/2"/>
                                          </p:val>
                                        </p:tav>
                                        <p:tav tm="100000">
                                          <p:val>
                                            <p:strVal val="#ppt_x"/>
                                          </p:val>
                                        </p:tav>
                                      </p:tavLst>
                                    </p:anim>
                                    <p:anim calcmode="lin" valueType="num">
                                      <p:cBhvr additive="base">
                                        <p:cTn id="281" dur="500" fill="hold"/>
                                        <p:tgtEl>
                                          <p:spTgt spid="67"/>
                                        </p:tgtEl>
                                        <p:attrNameLst>
                                          <p:attrName>ppt_y</p:attrName>
                                        </p:attrNameLst>
                                      </p:cBhvr>
                                      <p:tavLst>
                                        <p:tav tm="0">
                                          <p:val>
                                            <p:strVal val="#ppt_y"/>
                                          </p:val>
                                        </p:tav>
                                        <p:tav tm="100000">
                                          <p:val>
                                            <p:strVal val="#ppt_y"/>
                                          </p:val>
                                        </p:tav>
                                      </p:tavLst>
                                    </p:anim>
                                  </p:childTnLst>
                                </p:cTn>
                              </p:par>
                              <p:par>
                                <p:cTn id="282" presetID="12" presetClass="entr" presetSubtype="4" fill="hold" grpId="0" nodeType="withEffect">
                                  <p:stCondLst>
                                    <p:cond delay="4000"/>
                                  </p:stCondLst>
                                  <p:childTnLst>
                                    <p:set>
                                      <p:cBhvr>
                                        <p:cTn id="283" dur="1" fill="hold">
                                          <p:stCondLst>
                                            <p:cond delay="0"/>
                                          </p:stCondLst>
                                        </p:cTn>
                                        <p:tgtEl>
                                          <p:spTgt spid="68"/>
                                        </p:tgtEl>
                                        <p:attrNameLst>
                                          <p:attrName>style.visibility</p:attrName>
                                        </p:attrNameLst>
                                      </p:cBhvr>
                                      <p:to>
                                        <p:strVal val="visible"/>
                                      </p:to>
                                    </p:set>
                                    <p:anim calcmode="lin" valueType="num">
                                      <p:cBhvr additive="base">
                                        <p:cTn id="284" dur="500"/>
                                        <p:tgtEl>
                                          <p:spTgt spid="68"/>
                                        </p:tgtEl>
                                        <p:attrNameLst>
                                          <p:attrName>ppt_y</p:attrName>
                                        </p:attrNameLst>
                                      </p:cBhvr>
                                      <p:tavLst>
                                        <p:tav tm="0">
                                          <p:val>
                                            <p:strVal val="#ppt_y+#ppt_h*1.125000"/>
                                          </p:val>
                                        </p:tav>
                                        <p:tav tm="100000">
                                          <p:val>
                                            <p:strVal val="#ppt_y"/>
                                          </p:val>
                                        </p:tav>
                                      </p:tavLst>
                                    </p:anim>
                                    <p:animEffect transition="in" filter="wipe(up)">
                                      <p:cBhvr>
                                        <p:cTn id="285" dur="500"/>
                                        <p:tgtEl>
                                          <p:spTgt spid="68"/>
                                        </p:tgtEl>
                                      </p:cBhvr>
                                    </p:animEffect>
                                  </p:childTnLst>
                                </p:cTn>
                              </p:par>
                              <p:par>
                                <p:cTn id="286" presetID="12" presetClass="entr" presetSubtype="1" fill="hold" grpId="0" nodeType="withEffect">
                                  <p:stCondLst>
                                    <p:cond delay="4000"/>
                                  </p:stCondLst>
                                  <p:childTnLst>
                                    <p:set>
                                      <p:cBhvr>
                                        <p:cTn id="287" dur="1" fill="hold">
                                          <p:stCondLst>
                                            <p:cond delay="0"/>
                                          </p:stCondLst>
                                        </p:cTn>
                                        <p:tgtEl>
                                          <p:spTgt spid="70"/>
                                        </p:tgtEl>
                                        <p:attrNameLst>
                                          <p:attrName>style.visibility</p:attrName>
                                        </p:attrNameLst>
                                      </p:cBhvr>
                                      <p:to>
                                        <p:strVal val="visible"/>
                                      </p:to>
                                    </p:set>
                                    <p:anim calcmode="lin" valueType="num">
                                      <p:cBhvr additive="base">
                                        <p:cTn id="288" dur="500"/>
                                        <p:tgtEl>
                                          <p:spTgt spid="70"/>
                                        </p:tgtEl>
                                        <p:attrNameLst>
                                          <p:attrName>ppt_y</p:attrName>
                                        </p:attrNameLst>
                                      </p:cBhvr>
                                      <p:tavLst>
                                        <p:tav tm="0">
                                          <p:val>
                                            <p:strVal val="#ppt_y-#ppt_h*1.125000"/>
                                          </p:val>
                                        </p:tav>
                                        <p:tav tm="100000">
                                          <p:val>
                                            <p:strVal val="#ppt_y"/>
                                          </p:val>
                                        </p:tav>
                                      </p:tavLst>
                                    </p:anim>
                                    <p:animEffect transition="in" filter="wipe(down)">
                                      <p:cBhvr>
                                        <p:cTn id="289" dur="500"/>
                                        <p:tgtEl>
                                          <p:spTgt spid="70"/>
                                        </p:tgtEl>
                                      </p:cBhvr>
                                    </p:animEffect>
                                  </p:childTnLst>
                                </p:cTn>
                              </p:par>
                              <p:par>
                                <p:cTn id="290" presetID="2" presetClass="entr" presetSubtype="1" fill="hold" grpId="0" nodeType="withEffect">
                                  <p:stCondLst>
                                    <p:cond delay="6500"/>
                                  </p:stCondLst>
                                  <p:childTnLst>
                                    <p:set>
                                      <p:cBhvr>
                                        <p:cTn id="291" dur="1" fill="hold">
                                          <p:stCondLst>
                                            <p:cond delay="0"/>
                                          </p:stCondLst>
                                        </p:cTn>
                                        <p:tgtEl>
                                          <p:spTgt spid="3"/>
                                        </p:tgtEl>
                                        <p:attrNameLst>
                                          <p:attrName>style.visibility</p:attrName>
                                        </p:attrNameLst>
                                      </p:cBhvr>
                                      <p:to>
                                        <p:strVal val="visible"/>
                                      </p:to>
                                    </p:set>
                                    <p:anim calcmode="lin" valueType="num">
                                      <p:cBhvr additive="base">
                                        <p:cTn id="292" dur="500" fill="hold"/>
                                        <p:tgtEl>
                                          <p:spTgt spid="3"/>
                                        </p:tgtEl>
                                        <p:attrNameLst>
                                          <p:attrName>ppt_x</p:attrName>
                                        </p:attrNameLst>
                                      </p:cBhvr>
                                      <p:tavLst>
                                        <p:tav tm="0">
                                          <p:val>
                                            <p:strVal val="#ppt_x"/>
                                          </p:val>
                                        </p:tav>
                                        <p:tav tm="100000">
                                          <p:val>
                                            <p:strVal val="#ppt_x"/>
                                          </p:val>
                                        </p:tav>
                                      </p:tavLst>
                                    </p:anim>
                                    <p:anim calcmode="lin" valueType="num">
                                      <p:cBhvr additive="base">
                                        <p:cTn id="293" dur="500" fill="hold"/>
                                        <p:tgtEl>
                                          <p:spTgt spid="3"/>
                                        </p:tgtEl>
                                        <p:attrNameLst>
                                          <p:attrName>ppt_y</p:attrName>
                                        </p:attrNameLst>
                                      </p:cBhvr>
                                      <p:tavLst>
                                        <p:tav tm="0">
                                          <p:val>
                                            <p:strVal val="0-#ppt_h/2"/>
                                          </p:val>
                                        </p:tav>
                                        <p:tav tm="100000">
                                          <p:val>
                                            <p:strVal val="#ppt_y"/>
                                          </p:val>
                                        </p:tav>
                                      </p:tavLst>
                                    </p:anim>
                                  </p:childTnLst>
                                </p:cTn>
                              </p:par>
                              <p:par>
                                <p:cTn id="294" presetID="2" presetClass="entr" presetSubtype="1" fill="hold" grpId="0" nodeType="withEffect">
                                  <p:stCondLst>
                                    <p:cond delay="6600"/>
                                  </p:stCondLst>
                                  <p:childTnLst>
                                    <p:set>
                                      <p:cBhvr>
                                        <p:cTn id="295" dur="1" fill="hold">
                                          <p:stCondLst>
                                            <p:cond delay="0"/>
                                          </p:stCondLst>
                                        </p:cTn>
                                        <p:tgtEl>
                                          <p:spTgt spid="56"/>
                                        </p:tgtEl>
                                        <p:attrNameLst>
                                          <p:attrName>style.visibility</p:attrName>
                                        </p:attrNameLst>
                                      </p:cBhvr>
                                      <p:to>
                                        <p:strVal val="visible"/>
                                      </p:to>
                                    </p:set>
                                    <p:anim calcmode="lin" valueType="num">
                                      <p:cBhvr additive="base">
                                        <p:cTn id="296" dur="500" fill="hold"/>
                                        <p:tgtEl>
                                          <p:spTgt spid="56"/>
                                        </p:tgtEl>
                                        <p:attrNameLst>
                                          <p:attrName>ppt_x</p:attrName>
                                        </p:attrNameLst>
                                      </p:cBhvr>
                                      <p:tavLst>
                                        <p:tav tm="0">
                                          <p:val>
                                            <p:strVal val="#ppt_x"/>
                                          </p:val>
                                        </p:tav>
                                        <p:tav tm="100000">
                                          <p:val>
                                            <p:strVal val="#ppt_x"/>
                                          </p:val>
                                        </p:tav>
                                      </p:tavLst>
                                    </p:anim>
                                    <p:anim calcmode="lin" valueType="num">
                                      <p:cBhvr additive="base">
                                        <p:cTn id="297" dur="500" fill="hold"/>
                                        <p:tgtEl>
                                          <p:spTgt spid="56"/>
                                        </p:tgtEl>
                                        <p:attrNameLst>
                                          <p:attrName>ppt_y</p:attrName>
                                        </p:attrNameLst>
                                      </p:cBhvr>
                                      <p:tavLst>
                                        <p:tav tm="0">
                                          <p:val>
                                            <p:strVal val="0-#ppt_h/2"/>
                                          </p:val>
                                        </p:tav>
                                        <p:tav tm="100000">
                                          <p:val>
                                            <p:strVal val="#ppt_y"/>
                                          </p:val>
                                        </p:tav>
                                      </p:tavLst>
                                    </p:anim>
                                  </p:childTnLst>
                                </p:cTn>
                              </p:par>
                              <p:par>
                                <p:cTn id="298" presetID="2" presetClass="entr" presetSubtype="1" fill="hold" grpId="0" nodeType="withEffect">
                                  <p:stCondLst>
                                    <p:cond delay="6700"/>
                                  </p:stCondLst>
                                  <p:childTnLst>
                                    <p:set>
                                      <p:cBhvr>
                                        <p:cTn id="299" dur="1" fill="hold">
                                          <p:stCondLst>
                                            <p:cond delay="0"/>
                                          </p:stCondLst>
                                        </p:cTn>
                                        <p:tgtEl>
                                          <p:spTgt spid="64"/>
                                        </p:tgtEl>
                                        <p:attrNameLst>
                                          <p:attrName>style.visibility</p:attrName>
                                        </p:attrNameLst>
                                      </p:cBhvr>
                                      <p:to>
                                        <p:strVal val="visible"/>
                                      </p:to>
                                    </p:set>
                                    <p:anim calcmode="lin" valueType="num">
                                      <p:cBhvr additive="base">
                                        <p:cTn id="300" dur="500" fill="hold"/>
                                        <p:tgtEl>
                                          <p:spTgt spid="64"/>
                                        </p:tgtEl>
                                        <p:attrNameLst>
                                          <p:attrName>ppt_x</p:attrName>
                                        </p:attrNameLst>
                                      </p:cBhvr>
                                      <p:tavLst>
                                        <p:tav tm="0">
                                          <p:val>
                                            <p:strVal val="#ppt_x"/>
                                          </p:val>
                                        </p:tav>
                                        <p:tav tm="100000">
                                          <p:val>
                                            <p:strVal val="#ppt_x"/>
                                          </p:val>
                                        </p:tav>
                                      </p:tavLst>
                                    </p:anim>
                                    <p:anim calcmode="lin" valueType="num">
                                      <p:cBhvr additive="base">
                                        <p:cTn id="301" dur="500" fill="hold"/>
                                        <p:tgtEl>
                                          <p:spTgt spid="64"/>
                                        </p:tgtEl>
                                        <p:attrNameLst>
                                          <p:attrName>ppt_y</p:attrName>
                                        </p:attrNameLst>
                                      </p:cBhvr>
                                      <p:tavLst>
                                        <p:tav tm="0">
                                          <p:val>
                                            <p:strVal val="0-#ppt_h/2"/>
                                          </p:val>
                                        </p:tav>
                                        <p:tav tm="100000">
                                          <p:val>
                                            <p:strVal val="#ppt_y"/>
                                          </p:val>
                                        </p:tav>
                                      </p:tavLst>
                                    </p:anim>
                                  </p:childTnLst>
                                </p:cTn>
                              </p:par>
                              <p:par>
                                <p:cTn id="302" presetID="2" presetClass="entr" presetSubtype="1" fill="hold" grpId="0" nodeType="withEffect">
                                  <p:stCondLst>
                                    <p:cond delay="6800"/>
                                  </p:stCondLst>
                                  <p:childTnLst>
                                    <p:set>
                                      <p:cBhvr>
                                        <p:cTn id="303" dur="1" fill="hold">
                                          <p:stCondLst>
                                            <p:cond delay="0"/>
                                          </p:stCondLst>
                                        </p:cTn>
                                        <p:tgtEl>
                                          <p:spTgt spid="65"/>
                                        </p:tgtEl>
                                        <p:attrNameLst>
                                          <p:attrName>style.visibility</p:attrName>
                                        </p:attrNameLst>
                                      </p:cBhvr>
                                      <p:to>
                                        <p:strVal val="visible"/>
                                      </p:to>
                                    </p:set>
                                    <p:anim calcmode="lin" valueType="num">
                                      <p:cBhvr additive="base">
                                        <p:cTn id="304" dur="500" fill="hold"/>
                                        <p:tgtEl>
                                          <p:spTgt spid="65"/>
                                        </p:tgtEl>
                                        <p:attrNameLst>
                                          <p:attrName>ppt_x</p:attrName>
                                        </p:attrNameLst>
                                      </p:cBhvr>
                                      <p:tavLst>
                                        <p:tav tm="0">
                                          <p:val>
                                            <p:strVal val="#ppt_x"/>
                                          </p:val>
                                        </p:tav>
                                        <p:tav tm="100000">
                                          <p:val>
                                            <p:strVal val="#ppt_x"/>
                                          </p:val>
                                        </p:tav>
                                      </p:tavLst>
                                    </p:anim>
                                    <p:anim calcmode="lin" valueType="num">
                                      <p:cBhvr additive="base">
                                        <p:cTn id="305" dur="500" fill="hold"/>
                                        <p:tgtEl>
                                          <p:spTgt spid="65"/>
                                        </p:tgtEl>
                                        <p:attrNameLst>
                                          <p:attrName>ppt_y</p:attrName>
                                        </p:attrNameLst>
                                      </p:cBhvr>
                                      <p:tavLst>
                                        <p:tav tm="0">
                                          <p:val>
                                            <p:strVal val="0-#ppt_h/2"/>
                                          </p:val>
                                        </p:tav>
                                        <p:tav tm="100000">
                                          <p:val>
                                            <p:strVal val="#ppt_y"/>
                                          </p:val>
                                        </p:tav>
                                      </p:tavLst>
                                    </p:anim>
                                  </p:childTnLst>
                                </p:cTn>
                              </p:par>
                              <p:par>
                                <p:cTn id="306" presetID="2" presetClass="entr" presetSubtype="1" fill="hold" grpId="0" nodeType="withEffect">
                                  <p:stCondLst>
                                    <p:cond delay="7000"/>
                                  </p:stCondLst>
                                  <p:childTnLst>
                                    <p:set>
                                      <p:cBhvr>
                                        <p:cTn id="307" dur="1" fill="hold">
                                          <p:stCondLst>
                                            <p:cond delay="0"/>
                                          </p:stCondLst>
                                        </p:cTn>
                                        <p:tgtEl>
                                          <p:spTgt spid="66"/>
                                        </p:tgtEl>
                                        <p:attrNameLst>
                                          <p:attrName>style.visibility</p:attrName>
                                        </p:attrNameLst>
                                      </p:cBhvr>
                                      <p:to>
                                        <p:strVal val="visible"/>
                                      </p:to>
                                    </p:set>
                                    <p:anim calcmode="lin" valueType="num">
                                      <p:cBhvr additive="base">
                                        <p:cTn id="308" dur="500" fill="hold"/>
                                        <p:tgtEl>
                                          <p:spTgt spid="66"/>
                                        </p:tgtEl>
                                        <p:attrNameLst>
                                          <p:attrName>ppt_x</p:attrName>
                                        </p:attrNameLst>
                                      </p:cBhvr>
                                      <p:tavLst>
                                        <p:tav tm="0">
                                          <p:val>
                                            <p:strVal val="#ppt_x"/>
                                          </p:val>
                                        </p:tav>
                                        <p:tav tm="100000">
                                          <p:val>
                                            <p:strVal val="#ppt_x"/>
                                          </p:val>
                                        </p:tav>
                                      </p:tavLst>
                                    </p:anim>
                                    <p:anim calcmode="lin" valueType="num">
                                      <p:cBhvr additive="base">
                                        <p:cTn id="309"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0" fill="hold" display="0">
                  <p:stCondLst>
                    <p:cond delay="indefinite"/>
                  </p:stCondLst>
                  <p:endCondLst>
                    <p:cond evt="onStopAudio" delay="0">
                      <p:tgtEl>
                        <p:sldTgt/>
                      </p:tgtEl>
                    </p:cond>
                  </p:endCondLst>
                </p:cTn>
                <p:tgtEl>
                  <p:spTgt spid="2"/>
                </p:tgtEl>
              </p:cMediaNode>
            </p:audio>
          </p:childTnLst>
        </p:cTn>
      </p:par>
    </p:tnLst>
    <p:bldLst>
      <p:bldP spid="4" grpId="0" animBg="1"/>
      <p:bldP spid="9" grpId="0" animBg="1"/>
      <p:bldP spid="10" grpId="0" animBg="1"/>
      <p:bldP spid="11" grpId="0" animBg="1"/>
      <p:bldP spid="12" grpId="0" animBg="1"/>
      <p:bldP spid="14" grpId="0" animBg="1"/>
      <p:bldP spid="15" grpId="0" animBg="1"/>
      <p:bldP spid="16" grpId="0" animBg="1"/>
      <p:bldP spid="16" grpId="1" animBg="1"/>
      <p:bldP spid="28" grpId="0" animBg="1"/>
      <p:bldP spid="28" grpId="1" animBg="1"/>
      <p:bldP spid="28" grpId="2" animBg="1"/>
      <p:bldP spid="31" grpId="0" animBg="1"/>
      <p:bldP spid="31" grpId="1" animBg="1"/>
      <p:bldP spid="31" grpId="2" animBg="1"/>
      <p:bldP spid="34" grpId="0" animBg="1"/>
      <p:bldP spid="34" grpId="1" animBg="1"/>
      <p:bldP spid="34" grpId="2" animBg="1"/>
      <p:bldP spid="36" grpId="0" animBg="1"/>
      <p:bldP spid="36" grpId="1" animBg="1"/>
      <p:bldP spid="36" grpId="2" animBg="1"/>
      <p:bldP spid="42" grpId="0" animBg="1"/>
      <p:bldP spid="42" grpId="1" animBg="1"/>
      <p:bldP spid="42" grpId="2" animBg="1"/>
      <p:bldP spid="43" grpId="0" animBg="1"/>
      <p:bldP spid="43" grpId="1" animBg="1"/>
      <p:bldP spid="43" grpId="2" animBg="1"/>
      <p:bldP spid="46" grpId="0" animBg="1"/>
      <p:bldP spid="46" grpId="1" animBg="1"/>
      <p:bldP spid="46" grpId="2" animBg="1"/>
      <p:bldP spid="47" grpId="0" animBg="1"/>
      <p:bldP spid="47" grpId="1" animBg="1"/>
      <p:bldP spid="47" grpId="2" animBg="1"/>
      <p:bldP spid="48" grpId="0" animBg="1"/>
      <p:bldP spid="48" grpId="1" animBg="1"/>
      <p:bldP spid="50" grpId="0" animBg="1"/>
      <p:bldP spid="50" grpId="1" animBg="1"/>
      <p:bldP spid="22" grpId="0" animBg="1"/>
      <p:bldP spid="22" grpId="1" animBg="1"/>
      <p:bldP spid="49" grpId="0" animBg="1"/>
      <p:bldP spid="49" grpId="1" animBg="1"/>
      <p:bldP spid="51" grpId="0" animBg="1"/>
      <p:bldP spid="51" grpId="1" animBg="1"/>
      <p:bldP spid="52" grpId="0" animBg="1"/>
      <p:bldP spid="52" grpId="1" animBg="1"/>
      <p:bldP spid="54" grpId="0" animBg="1"/>
      <p:bldP spid="54" grpId="1" animBg="1"/>
      <p:bldP spid="45" grpId="0" animBg="1"/>
      <p:bldP spid="45" grpId="1" animBg="1"/>
      <p:bldP spid="57" grpId="0" animBg="1"/>
      <p:bldP spid="57" grpId="1" animBg="1"/>
      <p:bldP spid="58" grpId="0" animBg="1"/>
      <p:bldP spid="58" grpId="1" animBg="1"/>
      <p:bldP spid="59" grpId="0" animBg="1"/>
      <p:bldP spid="59" grpId="1" animBg="1"/>
      <p:bldP spid="62" grpId="0" animBg="1"/>
      <p:bldP spid="62" grpId="1" animBg="1"/>
      <p:bldP spid="63" grpId="0" animBg="1"/>
      <p:bldP spid="63" grpId="1" animBg="1"/>
      <p:bldP spid="68" grpId="0"/>
      <p:bldP spid="70" grpId="0"/>
      <p:bldP spid="3" grpId="0" animBg="1"/>
      <p:bldP spid="56" grpId="0" animBg="1"/>
      <p:bldP spid="64" grpId="0" animBg="1"/>
      <p:bldP spid="65" grpId="0" animBg="1"/>
      <p:bldP spid="6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50284" y="1388880"/>
            <a:ext cx="3614738" cy="3614738"/>
          </a:xfrm>
        </p:spPr>
      </p:pic>
      <p:sp>
        <p:nvSpPr>
          <p:cNvPr id="7" name="Pentagon 6"/>
          <p:cNvSpPr/>
          <p:nvPr/>
        </p:nvSpPr>
        <p:spPr>
          <a:xfrm>
            <a:off x="329885" y="1049523"/>
            <a:ext cx="6027373" cy="678713"/>
          </a:xfrm>
          <a:prstGeom prst="homePlat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solidFill>
                  <a:schemeClr val="bg1"/>
                </a:solidFill>
                <a:latin typeface="UTM Bebas" panose="02040603050506020204" pitchFamily="18" charset="0"/>
              </a:rPr>
              <a:t>1. </a:t>
            </a:r>
            <a:r>
              <a:rPr lang="en-US" sz="3200" dirty="0" err="1" smtClean="0">
                <a:solidFill>
                  <a:schemeClr val="bg1"/>
                </a:solidFill>
                <a:latin typeface="UTM Bebas" panose="02040603050506020204" pitchFamily="18" charset="0"/>
              </a:rPr>
              <a:t>Tổng</a:t>
            </a:r>
            <a:r>
              <a:rPr lang="en-US" sz="3200" dirty="0" smtClean="0">
                <a:solidFill>
                  <a:schemeClr val="bg1"/>
                </a:solidFill>
                <a:latin typeface="UTM Bebas" panose="02040603050506020204" pitchFamily="18" charset="0"/>
              </a:rPr>
              <a:t> </a:t>
            </a:r>
            <a:r>
              <a:rPr lang="en-US" sz="3200" dirty="0" err="1" smtClean="0">
                <a:solidFill>
                  <a:schemeClr val="bg1"/>
                </a:solidFill>
                <a:latin typeface="UTM Bebas" panose="02040603050506020204" pitchFamily="18" charset="0"/>
              </a:rPr>
              <a:t>quan</a:t>
            </a:r>
            <a:r>
              <a:rPr lang="en-US" sz="3200" dirty="0" smtClean="0">
                <a:solidFill>
                  <a:schemeClr val="bg1"/>
                </a:solidFill>
                <a:latin typeface="UTM Bebas" panose="02040603050506020204" pitchFamily="18" charset="0"/>
              </a:rPr>
              <a:t> </a:t>
            </a:r>
            <a:r>
              <a:rPr lang="en-US" sz="3200" dirty="0" err="1" smtClean="0">
                <a:solidFill>
                  <a:schemeClr val="bg1"/>
                </a:solidFill>
                <a:latin typeface="UTM Bebas" panose="02040603050506020204" pitchFamily="18" charset="0"/>
              </a:rPr>
              <a:t>về</a:t>
            </a:r>
            <a:r>
              <a:rPr lang="en-US" sz="3200" dirty="0" smtClean="0">
                <a:solidFill>
                  <a:schemeClr val="bg1"/>
                </a:solidFill>
                <a:latin typeface="UTM Bebas" panose="02040603050506020204" pitchFamily="18" charset="0"/>
              </a:rPr>
              <a:t> JavaScript</a:t>
            </a:r>
            <a:endParaRPr lang="en-US" sz="3200" dirty="0">
              <a:solidFill>
                <a:schemeClr val="bg1"/>
              </a:solidFill>
              <a:latin typeface="UTM Bebas" panose="02040603050506020204" pitchFamily="18" charset="0"/>
            </a:endParaRPr>
          </a:p>
        </p:txBody>
      </p:sp>
      <p:sp>
        <p:nvSpPr>
          <p:cNvPr id="8" name="Oval 7"/>
          <p:cNvSpPr/>
          <p:nvPr/>
        </p:nvSpPr>
        <p:spPr>
          <a:xfrm>
            <a:off x="668375" y="2200747"/>
            <a:ext cx="4432663" cy="5486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Times New Roman" panose="02020603050405020304" pitchFamily="18" charset="0"/>
                <a:cs typeface="Times New Roman" panose="02020603050405020304" pitchFamily="18" charset="0"/>
              </a:rPr>
              <a:t>JavaScript </a:t>
            </a:r>
            <a:r>
              <a:rPr lang="en-US" dirty="0" err="1" smtClean="0">
                <a:solidFill>
                  <a:schemeClr val="bg1"/>
                </a:solidFill>
                <a:latin typeface="Times New Roman" panose="02020603050405020304" pitchFamily="18" charset="0"/>
                <a:cs typeface="Times New Roman" panose="02020603050405020304" pitchFamily="18" charset="0"/>
              </a:rPr>
              <a:t>là</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gì</a:t>
            </a:r>
            <a:r>
              <a:rPr lang="en-US" dirty="0" smtClean="0">
                <a:solidFill>
                  <a:schemeClr val="bg1"/>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9" name="Oval 8"/>
          <p:cNvSpPr/>
          <p:nvPr/>
        </p:nvSpPr>
        <p:spPr>
          <a:xfrm>
            <a:off x="668373" y="3736211"/>
            <a:ext cx="4432663" cy="79030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1"/>
                </a:solidFill>
                <a:latin typeface="Times New Roman" panose="02020603050405020304" pitchFamily="18" charset="0"/>
                <a:cs typeface="Times New Roman" panose="02020603050405020304" pitchFamily="18" charset="0"/>
              </a:rPr>
              <a:t>Lịch</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sử</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hình</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thành</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và</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phát</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triển</a:t>
            </a:r>
            <a:r>
              <a:rPr lang="en-US" dirty="0" smtClean="0">
                <a:solidFill>
                  <a:schemeClr val="bg1"/>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0" name="Oval 9"/>
          <p:cNvSpPr/>
          <p:nvPr/>
        </p:nvSpPr>
        <p:spPr>
          <a:xfrm>
            <a:off x="668373" y="5385378"/>
            <a:ext cx="4432663" cy="5486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1"/>
                </a:solidFill>
                <a:latin typeface="Times New Roman" panose="02020603050405020304" pitchFamily="18" charset="0"/>
                <a:cs typeface="Times New Roman" panose="02020603050405020304" pitchFamily="18" charset="0"/>
              </a:rPr>
              <a:t>Một</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số</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ứng</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dụng</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của</a:t>
            </a:r>
            <a:r>
              <a:rPr lang="en-US" dirty="0" smtClean="0">
                <a:solidFill>
                  <a:schemeClr val="bg1"/>
                </a:solidFill>
                <a:latin typeface="Times New Roman" panose="02020603050405020304" pitchFamily="18" charset="0"/>
                <a:cs typeface="Times New Roman" panose="02020603050405020304" pitchFamily="18" charset="0"/>
              </a:rPr>
              <a:t> JavaScript</a:t>
            </a:r>
            <a:endParaRPr lang="en-US" dirty="0">
              <a:latin typeface="Times New Roman" panose="02020603050405020304" pitchFamily="18" charset="0"/>
              <a:cs typeface="Times New Roman" panose="02020603050405020304" pitchFamily="18" charset="0"/>
            </a:endParaRPr>
          </a:p>
        </p:txBody>
      </p:sp>
      <p:sp>
        <p:nvSpPr>
          <p:cNvPr id="14" name="Down Arrow 13"/>
          <p:cNvSpPr/>
          <p:nvPr/>
        </p:nvSpPr>
        <p:spPr>
          <a:xfrm>
            <a:off x="2804150" y="2957573"/>
            <a:ext cx="161111" cy="60306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2804148" y="4597400"/>
            <a:ext cx="161111" cy="60306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032905" y="142484"/>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3: CƠ SỞ LÝ THUYẾT</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082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arn(inVertic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52342" y="150078"/>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3: CƠ SỞ LÝ THUYẾT</a:t>
            </a:r>
            <a:endParaRPr lang="en-US" sz="36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3061" y="1123157"/>
            <a:ext cx="4378372" cy="4378372"/>
          </a:xfrm>
          <a:prstGeom prst="rect">
            <a:avLst/>
          </a:prstGeom>
        </p:spPr>
      </p:pic>
      <p:sp>
        <p:nvSpPr>
          <p:cNvPr id="2" name="TextBox 1"/>
          <p:cNvSpPr txBox="1"/>
          <p:nvPr/>
        </p:nvSpPr>
        <p:spPr>
          <a:xfrm>
            <a:off x="865895" y="1876874"/>
            <a:ext cx="6349764" cy="369332"/>
          </a:xfrm>
          <a:prstGeom prst="rect">
            <a:avLst/>
          </a:prstGeom>
          <a:noFill/>
        </p:spPr>
        <p:txBody>
          <a:bodyPr wrap="square" rtlCol="0">
            <a:spAutoFit/>
          </a:bodyPr>
          <a:lstStyle/>
          <a:p>
            <a:pPr marL="285750" indent="-285750">
              <a:buFont typeface="Century Gothic" panose="020B0502020202020204" pitchFamily="34" charset="0"/>
              <a:buChar char="−"/>
            </a:pP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một ngôn ngữ lập </a:t>
            </a:r>
            <a:r>
              <a:rPr lang="vi-VN" dirty="0" smtClean="0">
                <a:latin typeface="Times New Roman" panose="02020603050405020304" pitchFamily="18" charset="0"/>
                <a:cs typeface="Times New Roman" panose="02020603050405020304" pitchFamily="18" charset="0"/>
              </a:rPr>
              <a:t>trình</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7" name="Rounded Rectangle 6"/>
          <p:cNvSpPr/>
          <p:nvPr/>
        </p:nvSpPr>
        <p:spPr>
          <a:xfrm>
            <a:off x="865895" y="1123157"/>
            <a:ext cx="2952206" cy="42696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Times New Roman" panose="02020603050405020304" pitchFamily="18" charset="0"/>
                <a:cs typeface="Times New Roman" panose="02020603050405020304" pitchFamily="18" charset="0"/>
              </a:rPr>
              <a:t>JavaScript </a:t>
            </a:r>
            <a:r>
              <a:rPr lang="en-US" dirty="0" err="1" smtClean="0">
                <a:solidFill>
                  <a:schemeClr val="bg1"/>
                </a:solidFill>
                <a:latin typeface="Times New Roman" panose="02020603050405020304" pitchFamily="18" charset="0"/>
                <a:cs typeface="Times New Roman" panose="02020603050405020304" pitchFamily="18" charset="0"/>
              </a:rPr>
              <a:t>là</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gì</a:t>
            </a:r>
            <a:r>
              <a:rPr lang="en-US" dirty="0" smtClean="0">
                <a:solidFill>
                  <a:schemeClr val="bg1"/>
                </a:solidFill>
                <a:latin typeface="Times New Roman" panose="02020603050405020304" pitchFamily="18" charset="0"/>
                <a:cs typeface="Times New Roman" panose="02020603050405020304" pitchFamily="18" charset="0"/>
              </a:rPr>
              <a:t> ?</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053632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52342" y="150078"/>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3: CƠ SỞ LÝ THUYẾT</a:t>
            </a:r>
            <a:endParaRPr lang="en-US" sz="3600" b="1"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588417" y="989298"/>
            <a:ext cx="4345577" cy="46155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1"/>
                </a:solidFill>
              </a:rPr>
              <a:t>Lịch</a:t>
            </a:r>
            <a:r>
              <a:rPr lang="en-US" dirty="0" smtClean="0">
                <a:solidFill>
                  <a:schemeClr val="bg1"/>
                </a:solidFill>
              </a:rPr>
              <a:t> </a:t>
            </a:r>
            <a:r>
              <a:rPr lang="en-US" dirty="0" err="1" smtClean="0">
                <a:solidFill>
                  <a:schemeClr val="bg1"/>
                </a:solidFill>
              </a:rPr>
              <a:t>sử</a:t>
            </a:r>
            <a:r>
              <a:rPr lang="en-US" dirty="0" smtClean="0">
                <a:solidFill>
                  <a:schemeClr val="bg1"/>
                </a:solidFill>
              </a:rPr>
              <a:t> </a:t>
            </a:r>
            <a:r>
              <a:rPr lang="en-US" dirty="0" err="1" smtClean="0">
                <a:solidFill>
                  <a:schemeClr val="bg1"/>
                </a:solidFill>
              </a:rPr>
              <a:t>hình</a:t>
            </a:r>
            <a:r>
              <a:rPr lang="en-US" dirty="0" smtClean="0">
                <a:solidFill>
                  <a:schemeClr val="bg1"/>
                </a:solidFill>
              </a:rPr>
              <a:t> </a:t>
            </a:r>
            <a:r>
              <a:rPr lang="en-US" dirty="0" err="1" smtClean="0">
                <a:solidFill>
                  <a:schemeClr val="bg1"/>
                </a:solidFill>
              </a:rPr>
              <a:t>thành</a:t>
            </a:r>
            <a:r>
              <a:rPr lang="en-US" dirty="0" smtClean="0">
                <a:solidFill>
                  <a:schemeClr val="bg1"/>
                </a:solidFill>
              </a:rPr>
              <a:t> </a:t>
            </a:r>
            <a:r>
              <a:rPr lang="en-US" dirty="0" err="1" smtClean="0">
                <a:solidFill>
                  <a:schemeClr val="bg1"/>
                </a:solidFill>
              </a:rPr>
              <a:t>và</a:t>
            </a:r>
            <a:r>
              <a:rPr lang="en-US" dirty="0" smtClean="0">
                <a:solidFill>
                  <a:schemeClr val="bg1"/>
                </a:solidFill>
              </a:rPr>
              <a:t> </a:t>
            </a:r>
            <a:r>
              <a:rPr lang="en-US" dirty="0" err="1" smtClean="0">
                <a:solidFill>
                  <a:schemeClr val="bg1"/>
                </a:solidFill>
              </a:rPr>
              <a:t>phát</a:t>
            </a:r>
            <a:r>
              <a:rPr lang="en-US" dirty="0" smtClean="0">
                <a:solidFill>
                  <a:schemeClr val="bg1"/>
                </a:solidFill>
              </a:rPr>
              <a:t> </a:t>
            </a:r>
            <a:r>
              <a:rPr lang="en-US" dirty="0" err="1" smtClean="0">
                <a:solidFill>
                  <a:schemeClr val="bg1"/>
                </a:solidFill>
              </a:rPr>
              <a:t>triển</a:t>
            </a:r>
            <a:endParaRPr lang="en-US" dirty="0">
              <a:solidFill>
                <a:schemeClr val="bg1"/>
              </a:solidFill>
            </a:endParaRPr>
          </a:p>
        </p:txBody>
      </p:sp>
      <p:grpSp>
        <p:nvGrpSpPr>
          <p:cNvPr id="2" name="Group 1"/>
          <p:cNvGrpSpPr/>
          <p:nvPr/>
        </p:nvGrpSpPr>
        <p:grpSpPr>
          <a:xfrm>
            <a:off x="1988457" y="1548414"/>
            <a:ext cx="8126292" cy="4408418"/>
            <a:chOff x="1988457" y="1548414"/>
            <a:chExt cx="8126292" cy="4408418"/>
          </a:xfrm>
        </p:grpSpPr>
        <p:sp>
          <p:nvSpPr>
            <p:cNvPr id="3" name="Freeform 2"/>
            <p:cNvSpPr/>
            <p:nvPr/>
          </p:nvSpPr>
          <p:spPr>
            <a:xfrm>
              <a:off x="5793839" y="1975632"/>
              <a:ext cx="645198" cy="130153"/>
            </a:xfrm>
            <a:custGeom>
              <a:avLst/>
              <a:gdLst>
                <a:gd name="connsiteX0" fmla="*/ 0 w 645198"/>
                <a:gd name="connsiteY0" fmla="*/ 130153 h 130153"/>
                <a:gd name="connsiteX1" fmla="*/ 339699 w 645198"/>
                <a:gd name="connsiteY1" fmla="*/ 130153 h 130153"/>
                <a:gd name="connsiteX2" fmla="*/ 339699 w 645198"/>
                <a:gd name="connsiteY2" fmla="*/ 0 h 130153"/>
                <a:gd name="connsiteX3" fmla="*/ 645198 w 645198"/>
                <a:gd name="connsiteY3" fmla="*/ 0 h 130153"/>
              </a:gdLst>
              <a:ahLst/>
              <a:cxnLst>
                <a:cxn ang="0">
                  <a:pos x="connsiteX0" y="connsiteY0"/>
                </a:cxn>
                <a:cxn ang="0">
                  <a:pos x="connsiteX1" y="connsiteY1"/>
                </a:cxn>
                <a:cxn ang="0">
                  <a:pos x="connsiteX2" y="connsiteY2"/>
                </a:cxn>
                <a:cxn ang="0">
                  <a:pos x="connsiteX3" y="connsiteY3"/>
                </a:cxn>
              </a:cxnLst>
              <a:rect l="l" t="t" r="r" b="b"/>
              <a:pathLst>
                <a:path w="645198" h="130153">
                  <a:moveTo>
                    <a:pt x="0" y="130153"/>
                  </a:moveTo>
                  <a:lnTo>
                    <a:pt x="339699" y="130153"/>
                  </a:lnTo>
                  <a:lnTo>
                    <a:pt x="339699" y="0"/>
                  </a:lnTo>
                  <a:lnTo>
                    <a:pt x="645198" y="0"/>
                  </a:lnTo>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8094" tIns="60887" rIns="318094" bIns="60887" numCol="1" spcCol="1270" anchor="ctr" anchorCtr="0">
              <a:noAutofit/>
            </a:bodyPr>
            <a:lstStyle/>
            <a:p>
              <a:pPr lvl="0" algn="ctr" defTabSz="222250">
                <a:lnSpc>
                  <a:spcPct val="90000"/>
                </a:lnSpc>
                <a:spcBef>
                  <a:spcPct val="0"/>
                </a:spcBef>
                <a:spcAft>
                  <a:spcPct val="35000"/>
                </a:spcAft>
              </a:pPr>
              <a:endParaRPr lang="en-US" sz="500" kern="1200"/>
            </a:p>
          </p:txBody>
        </p:sp>
        <p:sp>
          <p:nvSpPr>
            <p:cNvPr id="6" name="Freeform 5"/>
            <p:cNvSpPr/>
            <p:nvPr/>
          </p:nvSpPr>
          <p:spPr>
            <a:xfrm>
              <a:off x="2152327" y="1643734"/>
              <a:ext cx="3643312" cy="924104"/>
            </a:xfrm>
            <a:custGeom>
              <a:avLst/>
              <a:gdLst>
                <a:gd name="connsiteX0" fmla="*/ 0 w 3643312"/>
                <a:gd name="connsiteY0" fmla="*/ 0 h 924104"/>
                <a:gd name="connsiteX1" fmla="*/ 3643312 w 3643312"/>
                <a:gd name="connsiteY1" fmla="*/ 0 h 924104"/>
                <a:gd name="connsiteX2" fmla="*/ 3643312 w 3643312"/>
                <a:gd name="connsiteY2" fmla="*/ 924104 h 924104"/>
                <a:gd name="connsiteX3" fmla="*/ 0 w 3643312"/>
                <a:gd name="connsiteY3" fmla="*/ 924104 h 924104"/>
                <a:gd name="connsiteX4" fmla="*/ 0 w 3643312"/>
                <a:gd name="connsiteY4" fmla="*/ 0 h 92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3312" h="924104">
                  <a:moveTo>
                    <a:pt x="0" y="0"/>
                  </a:moveTo>
                  <a:lnTo>
                    <a:pt x="3643312" y="0"/>
                  </a:lnTo>
                  <a:lnTo>
                    <a:pt x="3643312" y="924104"/>
                  </a:lnTo>
                  <a:lnTo>
                    <a:pt x="0" y="92410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1995,</a:t>
              </a:r>
              <a:r>
                <a:rPr lang="en-US" sz="1600" b="0" i="0" kern="1200" dirty="0" smtClean="0"/>
                <a:t> </a:t>
              </a:r>
              <a:r>
                <a:rPr lang="en-US" sz="1600" b="0" i="0" kern="1200" dirty="0" err="1" smtClean="0">
                  <a:latin typeface="Times New Roman" panose="02020603050405020304" pitchFamily="18" charset="0"/>
                  <a:cs typeface="Times New Roman" panose="02020603050405020304" pitchFamily="18" charset="0"/>
                </a:rPr>
                <a:t>tại</a:t>
              </a:r>
              <a:r>
                <a:rPr lang="en-US" sz="1600" b="0" i="0" kern="1200" dirty="0" smtClean="0">
                  <a:latin typeface="Times New Roman" panose="02020603050405020304" pitchFamily="18" charset="0"/>
                  <a:cs typeface="Times New Roman" panose="02020603050405020304" pitchFamily="18" charset="0"/>
                </a:rPr>
                <a:t> Netscape Communications.</a:t>
              </a:r>
              <a:r>
                <a:rPr lang="en-US" sz="1600" kern="1200" dirty="0" smtClean="0">
                  <a:latin typeface="Times New Roman" panose="02020603050405020304" pitchFamily="18" charset="0"/>
                  <a:cs typeface="Times New Roman" panose="02020603050405020304" pitchFamily="18" charset="0"/>
                </a:rPr>
                <a:t> </a:t>
              </a:r>
              <a:endParaRPr lang="en-US" sz="1600" kern="1200" dirty="0"/>
            </a:p>
          </p:txBody>
        </p:sp>
        <p:sp>
          <p:nvSpPr>
            <p:cNvPr id="7" name="Freeform 6"/>
            <p:cNvSpPr/>
            <p:nvPr/>
          </p:nvSpPr>
          <p:spPr>
            <a:xfrm>
              <a:off x="3810113" y="2401051"/>
              <a:ext cx="4482980" cy="873848"/>
            </a:xfrm>
            <a:custGeom>
              <a:avLst/>
              <a:gdLst>
                <a:gd name="connsiteX0" fmla="*/ 4482980 w 4482980"/>
                <a:gd name="connsiteY0" fmla="*/ 0 h 873848"/>
                <a:gd name="connsiteX1" fmla="*/ 4482980 w 4482980"/>
                <a:gd name="connsiteY1" fmla="*/ 454024 h 873848"/>
                <a:gd name="connsiteX2" fmla="*/ 0 w 4482980"/>
                <a:gd name="connsiteY2" fmla="*/ 454024 h 873848"/>
                <a:gd name="connsiteX3" fmla="*/ 0 w 4482980"/>
                <a:gd name="connsiteY3" fmla="*/ 873848 h 873848"/>
              </a:gdLst>
              <a:ahLst/>
              <a:cxnLst>
                <a:cxn ang="0">
                  <a:pos x="connsiteX0" y="connsiteY0"/>
                </a:cxn>
                <a:cxn ang="0">
                  <a:pos x="connsiteX1" y="connsiteY1"/>
                </a:cxn>
                <a:cxn ang="0">
                  <a:pos x="connsiteX2" y="connsiteY2"/>
                </a:cxn>
                <a:cxn ang="0">
                  <a:pos x="connsiteX3" y="connsiteY3"/>
                </a:cxn>
              </a:cxnLst>
              <a:rect l="l" t="t" r="r" b="b"/>
              <a:pathLst>
                <a:path w="4482980" h="873848">
                  <a:moveTo>
                    <a:pt x="4482980" y="0"/>
                  </a:moveTo>
                  <a:lnTo>
                    <a:pt x="4482980" y="454024"/>
                  </a:lnTo>
                  <a:lnTo>
                    <a:pt x="0" y="454024"/>
                  </a:lnTo>
                  <a:lnTo>
                    <a:pt x="0" y="873848"/>
                  </a:lnTo>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139858" tIns="432734" rIns="2139857" bIns="432735" numCol="1" spcCol="1270" anchor="ctr" anchorCtr="0">
              <a:noAutofit/>
            </a:bodyPr>
            <a:lstStyle/>
            <a:p>
              <a:pPr lvl="0" algn="ctr" defTabSz="222250">
                <a:lnSpc>
                  <a:spcPct val="90000"/>
                </a:lnSpc>
                <a:spcBef>
                  <a:spcPct val="0"/>
                </a:spcBef>
                <a:spcAft>
                  <a:spcPct val="35000"/>
                </a:spcAft>
              </a:pPr>
              <a:endParaRPr lang="en-US" sz="500" kern="1200"/>
            </a:p>
          </p:txBody>
        </p:sp>
        <p:sp>
          <p:nvSpPr>
            <p:cNvPr id="8" name="Freeform 7"/>
            <p:cNvSpPr/>
            <p:nvPr/>
          </p:nvSpPr>
          <p:spPr>
            <a:xfrm>
              <a:off x="6471437" y="1548414"/>
              <a:ext cx="3643312" cy="854436"/>
            </a:xfrm>
            <a:custGeom>
              <a:avLst/>
              <a:gdLst>
                <a:gd name="connsiteX0" fmla="*/ 0 w 3643312"/>
                <a:gd name="connsiteY0" fmla="*/ 0 h 854436"/>
                <a:gd name="connsiteX1" fmla="*/ 3643312 w 3643312"/>
                <a:gd name="connsiteY1" fmla="*/ 0 h 854436"/>
                <a:gd name="connsiteX2" fmla="*/ 3643312 w 3643312"/>
                <a:gd name="connsiteY2" fmla="*/ 854436 h 854436"/>
                <a:gd name="connsiteX3" fmla="*/ 0 w 3643312"/>
                <a:gd name="connsiteY3" fmla="*/ 854436 h 854436"/>
                <a:gd name="connsiteX4" fmla="*/ 0 w 3643312"/>
                <a:gd name="connsiteY4" fmla="*/ 0 h 854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3312" h="854436">
                  <a:moveTo>
                    <a:pt x="0" y="0"/>
                  </a:moveTo>
                  <a:lnTo>
                    <a:pt x="3643312" y="0"/>
                  </a:lnTo>
                  <a:lnTo>
                    <a:pt x="3643312" y="854436"/>
                  </a:lnTo>
                  <a:lnTo>
                    <a:pt x="0" y="85443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5/1995</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phiên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bản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đầu</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tiên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được</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đặt</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tên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là</a:t>
              </a:r>
              <a:r>
                <a:rPr lang="en-US" sz="1600" kern="1200" dirty="0" smtClean="0">
                  <a:latin typeface="Times New Roman" panose="02020603050405020304" pitchFamily="18" charset="0"/>
                  <a:cs typeface="Times New Roman" panose="02020603050405020304" pitchFamily="18" charset="0"/>
                </a:rPr>
                <a:t> Mocha</a:t>
              </a:r>
              <a:endParaRPr lang="en-US" sz="1600" kern="1200" dirty="0"/>
            </a:p>
          </p:txBody>
        </p:sp>
        <p:sp>
          <p:nvSpPr>
            <p:cNvPr id="9" name="Freeform 8"/>
            <p:cNvSpPr/>
            <p:nvPr/>
          </p:nvSpPr>
          <p:spPr>
            <a:xfrm>
              <a:off x="5629969" y="3715751"/>
              <a:ext cx="492537" cy="91440"/>
            </a:xfrm>
            <a:custGeom>
              <a:avLst/>
              <a:gdLst>
                <a:gd name="connsiteX0" fmla="*/ 0 w 492537"/>
                <a:gd name="connsiteY0" fmla="*/ 58639 h 91440"/>
                <a:gd name="connsiteX1" fmla="*/ 263368 w 492537"/>
                <a:gd name="connsiteY1" fmla="*/ 58639 h 91440"/>
                <a:gd name="connsiteX2" fmla="*/ 263368 w 492537"/>
                <a:gd name="connsiteY2" fmla="*/ 45720 h 91440"/>
                <a:gd name="connsiteX3" fmla="*/ 492537 w 492537"/>
                <a:gd name="connsiteY3" fmla="*/ 45720 h 91440"/>
              </a:gdLst>
              <a:ahLst/>
              <a:cxnLst>
                <a:cxn ang="0">
                  <a:pos x="connsiteX0" y="connsiteY0"/>
                </a:cxn>
                <a:cxn ang="0">
                  <a:pos x="connsiteX1" y="connsiteY1"/>
                </a:cxn>
                <a:cxn ang="0">
                  <a:pos x="connsiteX2" y="connsiteY2"/>
                </a:cxn>
                <a:cxn ang="0">
                  <a:pos x="connsiteX3" y="connsiteY3"/>
                </a:cxn>
              </a:cxnLst>
              <a:rect l="l" t="t" r="r" b="b"/>
              <a:pathLst>
                <a:path w="492537" h="91440">
                  <a:moveTo>
                    <a:pt x="0" y="58639"/>
                  </a:moveTo>
                  <a:lnTo>
                    <a:pt x="263368" y="58639"/>
                  </a:lnTo>
                  <a:lnTo>
                    <a:pt x="263368" y="45720"/>
                  </a:lnTo>
                  <a:lnTo>
                    <a:pt x="492537" y="45720"/>
                  </a:lnTo>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45886" tIns="41530" rIns="245887" bIns="41531" numCol="1" spcCol="1270" anchor="ctr" anchorCtr="0">
              <a:noAutofit/>
            </a:bodyPr>
            <a:lstStyle/>
            <a:p>
              <a:pPr lvl="0" algn="ctr" defTabSz="222250">
                <a:lnSpc>
                  <a:spcPct val="90000"/>
                </a:lnSpc>
                <a:spcBef>
                  <a:spcPct val="0"/>
                </a:spcBef>
                <a:spcAft>
                  <a:spcPct val="35000"/>
                </a:spcAft>
              </a:pPr>
              <a:endParaRPr lang="en-US" sz="500" kern="1200"/>
            </a:p>
          </p:txBody>
        </p:sp>
        <p:sp>
          <p:nvSpPr>
            <p:cNvPr id="11" name="Freeform 10"/>
            <p:cNvSpPr/>
            <p:nvPr/>
          </p:nvSpPr>
          <p:spPr>
            <a:xfrm>
              <a:off x="1988457" y="3307300"/>
              <a:ext cx="3643312" cy="934181"/>
            </a:xfrm>
            <a:custGeom>
              <a:avLst/>
              <a:gdLst>
                <a:gd name="connsiteX0" fmla="*/ 0 w 3643312"/>
                <a:gd name="connsiteY0" fmla="*/ 0 h 934181"/>
                <a:gd name="connsiteX1" fmla="*/ 3643312 w 3643312"/>
                <a:gd name="connsiteY1" fmla="*/ 0 h 934181"/>
                <a:gd name="connsiteX2" fmla="*/ 3643312 w 3643312"/>
                <a:gd name="connsiteY2" fmla="*/ 934181 h 934181"/>
                <a:gd name="connsiteX3" fmla="*/ 0 w 3643312"/>
                <a:gd name="connsiteY3" fmla="*/ 934181 h 934181"/>
                <a:gd name="connsiteX4" fmla="*/ 0 w 3643312"/>
                <a:gd name="connsiteY4" fmla="*/ 0 h 934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3312" h="934181">
                  <a:moveTo>
                    <a:pt x="0" y="0"/>
                  </a:moveTo>
                  <a:lnTo>
                    <a:pt x="3643312" y="0"/>
                  </a:lnTo>
                  <a:lnTo>
                    <a:pt x="3643312" y="934181"/>
                  </a:lnTo>
                  <a:lnTo>
                    <a:pt x="0" y="93418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9/1995</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được</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đổi</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tên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thành</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LiveScript</a:t>
              </a:r>
              <a:endParaRPr lang="en-US" sz="1600" kern="1200" dirty="0"/>
            </a:p>
          </p:txBody>
        </p:sp>
        <p:sp>
          <p:nvSpPr>
            <p:cNvPr id="12" name="Freeform 11"/>
            <p:cNvSpPr/>
            <p:nvPr/>
          </p:nvSpPr>
          <p:spPr>
            <a:xfrm>
              <a:off x="3810113" y="4204826"/>
              <a:ext cx="4166449" cy="829298"/>
            </a:xfrm>
            <a:custGeom>
              <a:avLst/>
              <a:gdLst>
                <a:gd name="connsiteX0" fmla="*/ 4166449 w 4166449"/>
                <a:gd name="connsiteY0" fmla="*/ 0 h 829298"/>
                <a:gd name="connsiteX1" fmla="*/ 4166449 w 4166449"/>
                <a:gd name="connsiteY1" fmla="*/ 431749 h 829298"/>
                <a:gd name="connsiteX2" fmla="*/ 0 w 4166449"/>
                <a:gd name="connsiteY2" fmla="*/ 431749 h 829298"/>
                <a:gd name="connsiteX3" fmla="*/ 0 w 4166449"/>
                <a:gd name="connsiteY3" fmla="*/ 829298 h 829298"/>
              </a:gdLst>
              <a:ahLst/>
              <a:cxnLst>
                <a:cxn ang="0">
                  <a:pos x="connsiteX0" y="connsiteY0"/>
                </a:cxn>
                <a:cxn ang="0">
                  <a:pos x="connsiteX1" y="connsiteY1"/>
                </a:cxn>
                <a:cxn ang="0">
                  <a:pos x="connsiteX2" y="connsiteY2"/>
                </a:cxn>
                <a:cxn ang="0">
                  <a:pos x="connsiteX3" y="connsiteY3"/>
                </a:cxn>
              </a:cxnLst>
              <a:rect l="l" t="t" r="r" b="b"/>
              <a:pathLst>
                <a:path w="4166449" h="829298">
                  <a:moveTo>
                    <a:pt x="4166449" y="0"/>
                  </a:moveTo>
                  <a:lnTo>
                    <a:pt x="4166449" y="431749"/>
                  </a:lnTo>
                  <a:lnTo>
                    <a:pt x="0" y="431749"/>
                  </a:lnTo>
                  <a:lnTo>
                    <a:pt x="0" y="829298"/>
                  </a:lnTo>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989568" tIns="410459" rIns="1989568" bIns="410460" numCol="1" spcCol="1270" anchor="ctr" anchorCtr="0">
              <a:noAutofit/>
            </a:bodyPr>
            <a:lstStyle/>
            <a:p>
              <a:pPr lvl="0" algn="ctr" defTabSz="222250">
                <a:lnSpc>
                  <a:spcPct val="90000"/>
                </a:lnSpc>
                <a:spcBef>
                  <a:spcPct val="0"/>
                </a:spcBef>
                <a:spcAft>
                  <a:spcPct val="35000"/>
                </a:spcAft>
              </a:pPr>
              <a:endParaRPr lang="en-US" sz="500" kern="1200"/>
            </a:p>
          </p:txBody>
        </p:sp>
        <p:sp>
          <p:nvSpPr>
            <p:cNvPr id="13" name="Freeform 12"/>
            <p:cNvSpPr/>
            <p:nvPr/>
          </p:nvSpPr>
          <p:spPr>
            <a:xfrm>
              <a:off x="6154906" y="3316317"/>
              <a:ext cx="3643312" cy="890308"/>
            </a:xfrm>
            <a:custGeom>
              <a:avLst/>
              <a:gdLst>
                <a:gd name="connsiteX0" fmla="*/ 0 w 3643312"/>
                <a:gd name="connsiteY0" fmla="*/ 0 h 890308"/>
                <a:gd name="connsiteX1" fmla="*/ 3643312 w 3643312"/>
                <a:gd name="connsiteY1" fmla="*/ 0 h 890308"/>
                <a:gd name="connsiteX2" fmla="*/ 3643312 w 3643312"/>
                <a:gd name="connsiteY2" fmla="*/ 890308 h 890308"/>
                <a:gd name="connsiteX3" fmla="*/ 0 w 3643312"/>
                <a:gd name="connsiteY3" fmla="*/ 890308 h 890308"/>
                <a:gd name="connsiteX4" fmla="*/ 0 w 3643312"/>
                <a:gd name="connsiteY4" fmla="*/ 0 h 890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3312" h="890308">
                  <a:moveTo>
                    <a:pt x="0" y="0"/>
                  </a:moveTo>
                  <a:lnTo>
                    <a:pt x="3643312" y="0"/>
                  </a:lnTo>
                  <a:lnTo>
                    <a:pt x="3643312" y="890308"/>
                  </a:lnTo>
                  <a:lnTo>
                    <a:pt x="0" y="89030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12/1995</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được</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đổi</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tên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thành</a:t>
              </a:r>
              <a:r>
                <a:rPr lang="en-US" sz="1600" kern="1200" dirty="0" smtClean="0">
                  <a:latin typeface="Times New Roman" panose="02020603050405020304" pitchFamily="18" charset="0"/>
                  <a:cs typeface="Times New Roman" panose="02020603050405020304" pitchFamily="18" charset="0"/>
                </a:rPr>
                <a:t> JavaScript</a:t>
              </a:r>
              <a:endParaRPr lang="en-US" sz="1600" kern="1200" dirty="0"/>
            </a:p>
          </p:txBody>
        </p:sp>
        <p:sp>
          <p:nvSpPr>
            <p:cNvPr id="14" name="Freeform 13"/>
            <p:cNvSpPr/>
            <p:nvPr/>
          </p:nvSpPr>
          <p:spPr>
            <a:xfrm>
              <a:off x="1988457" y="5066524"/>
              <a:ext cx="3643312" cy="890308"/>
            </a:xfrm>
            <a:custGeom>
              <a:avLst/>
              <a:gdLst>
                <a:gd name="connsiteX0" fmla="*/ 0 w 3643312"/>
                <a:gd name="connsiteY0" fmla="*/ 0 h 890308"/>
                <a:gd name="connsiteX1" fmla="*/ 3643312 w 3643312"/>
                <a:gd name="connsiteY1" fmla="*/ 0 h 890308"/>
                <a:gd name="connsiteX2" fmla="*/ 3643312 w 3643312"/>
                <a:gd name="connsiteY2" fmla="*/ 890308 h 890308"/>
                <a:gd name="connsiteX3" fmla="*/ 0 w 3643312"/>
                <a:gd name="connsiteY3" fmla="*/ 890308 h 890308"/>
                <a:gd name="connsiteX4" fmla="*/ 0 w 3643312"/>
                <a:gd name="connsiteY4" fmla="*/ 0 h 890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3312" h="890308">
                  <a:moveTo>
                    <a:pt x="0" y="0"/>
                  </a:moveTo>
                  <a:lnTo>
                    <a:pt x="3643312" y="0"/>
                  </a:lnTo>
                  <a:lnTo>
                    <a:pt x="3643312" y="890308"/>
                  </a:lnTo>
                  <a:lnTo>
                    <a:pt x="0" y="89030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1996</a:t>
              </a:r>
              <a:r>
                <a:rPr lang="en-US" sz="1600" kern="1200" dirty="0" smtClean="0">
                  <a:latin typeface="Times New Roman" panose="02020603050405020304" pitchFamily="18" charset="0"/>
                  <a:cs typeface="Times New Roman" panose="02020603050405020304" pitchFamily="18" charset="0"/>
                </a:rPr>
                <a:t> </a:t>
              </a:r>
              <a:r>
                <a:rPr lang="vi-VN" sz="1600" b="0" i="0" kern="1200" dirty="0" smtClean="0">
                  <a:latin typeface="Times New Roman" panose="02020603050405020304" pitchFamily="18" charset="0"/>
                  <a:cs typeface="Times New Roman" panose="02020603050405020304" pitchFamily="18" charset="0"/>
                </a:rPr>
                <a:t>JavaScript đã được gửi đến ECMA International</a:t>
              </a:r>
              <a:r>
                <a:rPr lang="en-US" sz="1600" b="0" i="0" kern="1200" dirty="0" smtClean="0">
                  <a:latin typeface="Times New Roman" panose="02020603050405020304" pitchFamily="18" charset="0"/>
                  <a:cs typeface="Times New Roman" panose="02020603050405020304" pitchFamily="18" charset="0"/>
                </a:rPr>
                <a:t> – </a:t>
              </a:r>
              <a:r>
                <a:rPr lang="en-US" sz="1600" b="0" i="0" kern="1200" dirty="0" err="1" smtClean="0">
                  <a:latin typeface="Times New Roman" panose="02020603050405020304" pitchFamily="18" charset="0"/>
                  <a:cs typeface="Times New Roman" panose="02020603050405020304" pitchFamily="18" charset="0"/>
                </a:rPr>
                <a:t>một</a:t>
              </a:r>
              <a:r>
                <a:rPr lang="en-US" sz="1600" b="0" i="0" kern="1200" dirty="0" smtClean="0">
                  <a:latin typeface="Times New Roman" panose="02020603050405020304" pitchFamily="18" charset="0"/>
                  <a:cs typeface="Times New Roman" panose="02020603050405020304" pitchFamily="18" charset="0"/>
                </a:rPr>
                <a:t> </a:t>
              </a:r>
              <a:r>
                <a:rPr lang="en-US" sz="1600" b="0" i="0" kern="1200" dirty="0" err="1" smtClean="0">
                  <a:latin typeface="Times New Roman" panose="02020603050405020304" pitchFamily="18" charset="0"/>
                  <a:cs typeface="Times New Roman" panose="02020603050405020304" pitchFamily="18" charset="0"/>
                </a:rPr>
                <a:t>tổ</a:t>
              </a:r>
              <a:r>
                <a:rPr lang="en-US" sz="1600" b="0" i="0" kern="1200" dirty="0" smtClean="0">
                  <a:latin typeface="Times New Roman" panose="02020603050405020304" pitchFamily="18" charset="0"/>
                  <a:cs typeface="Times New Roman" panose="02020603050405020304" pitchFamily="18" charset="0"/>
                </a:rPr>
                <a:t> </a:t>
              </a:r>
              <a:r>
                <a:rPr lang="en-US" sz="1600" b="0" i="0" kern="1200" dirty="0" err="1" smtClean="0">
                  <a:latin typeface="Times New Roman" panose="02020603050405020304" pitchFamily="18" charset="0"/>
                  <a:cs typeface="Times New Roman" panose="02020603050405020304" pitchFamily="18" charset="0"/>
                </a:rPr>
                <a:t>chức</a:t>
              </a:r>
              <a:r>
                <a:rPr lang="en-US" sz="1600" b="0" i="0" kern="1200" dirty="0" smtClean="0">
                  <a:latin typeface="Times New Roman" panose="02020603050405020304" pitchFamily="18" charset="0"/>
                  <a:cs typeface="Times New Roman" panose="02020603050405020304" pitchFamily="18" charset="0"/>
                </a:rPr>
                <a:t> </a:t>
              </a:r>
              <a:r>
                <a:rPr lang="en-US" sz="1600" b="0" i="0" kern="1200" dirty="0" err="1" smtClean="0">
                  <a:latin typeface="Times New Roman" panose="02020603050405020304" pitchFamily="18" charset="0"/>
                  <a:cs typeface="Times New Roman" panose="02020603050405020304" pitchFamily="18" charset="0"/>
                </a:rPr>
                <a:t>tạo</a:t>
              </a:r>
              <a:r>
                <a:rPr lang="en-US" sz="1600" b="0" i="0" kern="1200" dirty="0" smtClean="0">
                  <a:latin typeface="Times New Roman" panose="02020603050405020304" pitchFamily="18" charset="0"/>
                  <a:cs typeface="Times New Roman" panose="02020603050405020304" pitchFamily="18" charset="0"/>
                </a:rPr>
                <a:t> </a:t>
              </a:r>
              <a:r>
                <a:rPr lang="en-US" sz="1600" b="0" i="0" kern="1200" dirty="0" err="1" smtClean="0">
                  <a:latin typeface="Times New Roman" panose="02020603050405020304" pitchFamily="18" charset="0"/>
                  <a:cs typeface="Times New Roman" panose="02020603050405020304" pitchFamily="18" charset="0"/>
                </a:rPr>
                <a:t>ra</a:t>
              </a:r>
              <a:r>
                <a:rPr lang="en-US" sz="1600" b="0" i="0" kern="1200" dirty="0" smtClean="0">
                  <a:latin typeface="Times New Roman" panose="02020603050405020304" pitchFamily="18" charset="0"/>
                  <a:cs typeface="Times New Roman" panose="02020603050405020304" pitchFamily="18" charset="0"/>
                </a:rPr>
                <a:t> </a:t>
              </a:r>
              <a:r>
                <a:rPr lang="en-US" sz="1600" b="0" i="0" kern="1200" dirty="0" err="1" smtClean="0">
                  <a:latin typeface="Times New Roman" panose="02020603050405020304" pitchFamily="18" charset="0"/>
                  <a:cs typeface="Times New Roman" panose="02020603050405020304" pitchFamily="18" charset="0"/>
                </a:rPr>
                <a:t>tiêu</a:t>
              </a:r>
              <a:r>
                <a:rPr lang="en-US" sz="1600" b="0" i="0" kern="1200" dirty="0" smtClean="0">
                  <a:latin typeface="Times New Roman" panose="02020603050405020304" pitchFamily="18" charset="0"/>
                  <a:cs typeface="Times New Roman" panose="02020603050405020304" pitchFamily="18" charset="0"/>
                </a:rPr>
                <a:t> </a:t>
              </a:r>
              <a:r>
                <a:rPr lang="en-US" sz="1600" b="0" i="0" kern="1200" dirty="0" err="1" smtClean="0">
                  <a:latin typeface="Times New Roman" panose="02020603050405020304" pitchFamily="18" charset="0"/>
                  <a:cs typeface="Times New Roman" panose="02020603050405020304" pitchFamily="18" charset="0"/>
                </a:rPr>
                <a:t>chuẩn</a:t>
              </a:r>
              <a:r>
                <a:rPr lang="en-US" sz="1600" b="0" i="0" kern="1200" dirty="0" smtClean="0">
                  <a:latin typeface="Times New Roman" panose="02020603050405020304" pitchFamily="18" charset="0"/>
                  <a:cs typeface="Times New Roman" panose="02020603050405020304" pitchFamily="18" charset="0"/>
                </a:rPr>
                <a:t>,</a:t>
              </a:r>
              <a:r>
                <a:rPr lang="vi-VN" sz="1600" b="0" i="0" kern="1200" dirty="0" smtClean="0">
                  <a:latin typeface="Times New Roman" panose="02020603050405020304" pitchFamily="18" charset="0"/>
                  <a:cs typeface="Times New Roman" panose="02020603050405020304" pitchFamily="18" charset="0"/>
                </a:rPr>
                <a:t> để hoàn thiện</a:t>
              </a:r>
              <a:endParaRPr lang="en-US" sz="1600" kern="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8533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52342" y="150078"/>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3: CƠ SỞ LÝ THUYẾT</a:t>
            </a:r>
            <a:endParaRPr lang="en-US" sz="3600" b="1"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588417" y="989298"/>
            <a:ext cx="4345577" cy="46155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latin typeface="Times New Roman" panose="02020603050405020304" pitchFamily="18" charset="0"/>
                <a:cs typeface="Times New Roman" panose="02020603050405020304" pitchFamily="18" charset="0"/>
              </a:rPr>
              <a:t>Một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số</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ứng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của</a:t>
            </a:r>
            <a:r>
              <a:rPr lang="en-US" dirty="0">
                <a:solidFill>
                  <a:schemeClr val="bg1"/>
                </a:solidFill>
                <a:latin typeface="Times New Roman" panose="02020603050405020304" pitchFamily="18" charset="0"/>
                <a:cs typeface="Times New Roman" panose="02020603050405020304" pitchFamily="18" charset="0"/>
              </a:rPr>
              <a:t> JavaScript</a:t>
            </a:r>
            <a:endParaRPr 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588417" y="1715589"/>
            <a:ext cx="5286103" cy="1200329"/>
          </a:xfrm>
          <a:prstGeom prst="rect">
            <a:avLst/>
          </a:prstGeom>
          <a:noFill/>
        </p:spPr>
        <p:txBody>
          <a:bodyPr wrap="square" rtlCol="0">
            <a:spAutoFit/>
          </a:bodyPr>
          <a:lstStyle/>
          <a:p>
            <a:pPr marL="342900" indent="-342900">
              <a:buAutoNum type="arabicPeriod"/>
            </a:pPr>
            <a:r>
              <a:rPr lang="en-US" sz="2400" dirty="0" err="1" smtClean="0">
                <a:latin typeface="Times New Roman" panose="02020603050405020304" pitchFamily="18" charset="0"/>
                <a:cs typeface="Times New Roman" panose="02020603050405020304" pitchFamily="18" charset="0"/>
              </a:rPr>
              <a:t>Lập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trình</a:t>
            </a:r>
            <a:r>
              <a:rPr lang="en-US" sz="2400" dirty="0" smtClean="0">
                <a:latin typeface="Times New Roman" panose="02020603050405020304" pitchFamily="18" charset="0"/>
                <a:cs typeface="Times New Roman" panose="02020603050405020304" pitchFamily="18" charset="0"/>
              </a:rPr>
              <a:t> web</a:t>
            </a:r>
          </a:p>
          <a:p>
            <a:pPr marL="342900" indent="-342900">
              <a:buAutoNum type="arabicPeriod"/>
            </a:pPr>
            <a:r>
              <a:rPr lang="en-US" sz="2400" dirty="0" err="1" smtClean="0">
                <a:latin typeface="Times New Roman" panose="02020603050405020304" pitchFamily="18" charset="0"/>
                <a:cs typeface="Times New Roman" panose="02020603050405020304" pitchFamily="18" charset="0"/>
              </a:rPr>
              <a:t>Xây</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dựng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ứng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dụng</a:t>
            </a:r>
            <a:r>
              <a:rPr lang="en-US" sz="2400" dirty="0" smtClean="0">
                <a:latin typeface="Times New Roman" panose="02020603050405020304" pitchFamily="18" charset="0"/>
                <a:cs typeface="Times New Roman" panose="02020603050405020304" pitchFamily="18" charset="0"/>
              </a:rPr>
              <a:t> web </a:t>
            </a:r>
            <a:r>
              <a:rPr lang="en-US" sz="2400" dirty="0" err="1" smtClean="0">
                <a:latin typeface="Times New Roman" panose="02020603050405020304" pitchFamily="18" charset="0"/>
                <a:cs typeface="Times New Roman" panose="02020603050405020304" pitchFamily="18" charset="0"/>
              </a:rPr>
              <a:t>cho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máy</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chủ</a:t>
            </a:r>
            <a:endParaRPr lang="en-US" sz="2400" dirty="0" smtClean="0">
              <a:latin typeface="Times New Roman" panose="02020603050405020304" pitchFamily="18" charset="0"/>
              <a:cs typeface="Times New Roman" panose="02020603050405020304" pitchFamily="18" charset="0"/>
            </a:endParaRPr>
          </a:p>
          <a:p>
            <a:pPr marL="342900" indent="-342900">
              <a:buAutoNum type="arabicPeriod"/>
            </a:pPr>
            <a:r>
              <a:rPr lang="en-US" sz="2400" dirty="0" err="1" smtClean="0">
                <a:latin typeface="Times New Roman" panose="02020603050405020304" pitchFamily="18" charset="0"/>
                <a:cs typeface="Times New Roman" panose="02020603050405020304" pitchFamily="18" charset="0"/>
              </a:rPr>
              <a:t>Xây</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dựng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ứng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dụng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trên</a:t>
            </a:r>
            <a:r>
              <a:rPr lang="en-US" sz="2400" dirty="0" smtClean="0">
                <a:latin typeface="Times New Roman" panose="02020603050405020304" pitchFamily="18" charset="0"/>
                <a:cs typeface="Times New Roman" panose="02020603050405020304" pitchFamily="18" charset="0"/>
              </a:rPr>
              <a:t> desktop</a:t>
            </a:r>
            <a:endParaRPr lang="en-US" sz="24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5699" y="796409"/>
            <a:ext cx="4762500" cy="4762500"/>
          </a:xfrm>
          <a:prstGeom prst="rect">
            <a:avLst/>
          </a:prstGeom>
        </p:spPr>
      </p:pic>
    </p:spTree>
    <p:extLst>
      <p:ext uri="{BB962C8B-B14F-4D97-AF65-F5344CB8AC3E}">
        <p14:creationId xmlns:p14="http://schemas.microsoft.com/office/powerpoint/2010/main" val="360427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32905" y="142484"/>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3: CƠ SỞ LÝ THUYẾT</a:t>
            </a:r>
            <a:endParaRPr lang="en-US" sz="3600" b="1" dirty="0">
              <a:latin typeface="Times New Roman" panose="02020603050405020304" pitchFamily="18" charset="0"/>
              <a:cs typeface="Times New Roman" panose="02020603050405020304" pitchFamily="18" charset="0"/>
            </a:endParaRPr>
          </a:p>
        </p:txBody>
      </p:sp>
      <p:sp>
        <p:nvSpPr>
          <p:cNvPr id="5" name="Pentagon 4"/>
          <p:cNvSpPr/>
          <p:nvPr/>
        </p:nvSpPr>
        <p:spPr>
          <a:xfrm>
            <a:off x="608559" y="911797"/>
            <a:ext cx="6027373" cy="678713"/>
          </a:xfrm>
          <a:prstGeom prst="homePlat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solidFill>
                  <a:schemeClr val="bg1"/>
                </a:solidFill>
                <a:latin typeface="UTM Bebas" panose="02040603050506020204" pitchFamily="18" charset="0"/>
              </a:rPr>
              <a:t>2. React Native</a:t>
            </a:r>
            <a:endParaRPr lang="en-US" sz="3200" dirty="0">
              <a:solidFill>
                <a:schemeClr val="bg1"/>
              </a:solidFill>
              <a:latin typeface="UTM Bebas" panose="02040603050506020204" pitchFamily="18" charset="0"/>
            </a:endParaRPr>
          </a:p>
        </p:txBody>
      </p:sp>
      <p:sp>
        <p:nvSpPr>
          <p:cNvPr id="6" name="Oval 5"/>
          <p:cNvSpPr/>
          <p:nvPr/>
        </p:nvSpPr>
        <p:spPr>
          <a:xfrm>
            <a:off x="1669862" y="2078827"/>
            <a:ext cx="4432663" cy="5486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Times New Roman" panose="02020603050405020304" pitchFamily="18" charset="0"/>
                <a:cs typeface="Times New Roman" panose="02020603050405020304" pitchFamily="18" charset="0"/>
              </a:rPr>
              <a:t>React Native </a:t>
            </a:r>
            <a:r>
              <a:rPr lang="en-US" dirty="0" err="1" smtClean="0">
                <a:solidFill>
                  <a:schemeClr val="bg1"/>
                </a:solidFill>
                <a:latin typeface="Times New Roman" panose="02020603050405020304" pitchFamily="18" charset="0"/>
                <a:cs typeface="Times New Roman" panose="02020603050405020304" pitchFamily="18" charset="0"/>
              </a:rPr>
              <a:t>là</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gì</a:t>
            </a:r>
            <a:r>
              <a:rPr lang="en-US" dirty="0" smtClean="0">
                <a:solidFill>
                  <a:schemeClr val="bg1"/>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 name="Oval 6"/>
          <p:cNvSpPr/>
          <p:nvPr/>
        </p:nvSpPr>
        <p:spPr>
          <a:xfrm>
            <a:off x="1711990" y="3582865"/>
            <a:ext cx="4432663" cy="79030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1"/>
                </a:solidFill>
                <a:latin typeface="Times New Roman" panose="02020603050405020304" pitchFamily="18" charset="0"/>
                <a:cs typeface="Times New Roman" panose="02020603050405020304" pitchFamily="18" charset="0"/>
              </a:rPr>
              <a:t>Một</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số</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ưu</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điểm</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và</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nhược</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điểm</a:t>
            </a:r>
            <a:r>
              <a:rPr lang="en-US" dirty="0" smtClean="0">
                <a:solidFill>
                  <a:schemeClr val="bg1"/>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8" name="Oval 7"/>
          <p:cNvSpPr/>
          <p:nvPr/>
        </p:nvSpPr>
        <p:spPr>
          <a:xfrm>
            <a:off x="1669862" y="5156756"/>
            <a:ext cx="4432663" cy="5486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Times New Roman" panose="02020603050405020304" pitchFamily="18" charset="0"/>
                <a:cs typeface="Times New Roman" panose="02020603050405020304" pitchFamily="18" charset="0"/>
              </a:rPr>
              <a:t>Native App </a:t>
            </a:r>
            <a:r>
              <a:rPr lang="en-US" dirty="0" err="1" smtClean="0">
                <a:solidFill>
                  <a:schemeClr val="bg1"/>
                </a:solidFill>
                <a:latin typeface="Times New Roman" panose="02020603050405020304" pitchFamily="18" charset="0"/>
                <a:cs typeface="Times New Roman" panose="02020603050405020304" pitchFamily="18" charset="0"/>
              </a:rPr>
              <a:t>và</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Hybird</a:t>
            </a:r>
            <a:r>
              <a:rPr lang="en-US" dirty="0" smtClean="0">
                <a:solidFill>
                  <a:schemeClr val="bg1"/>
                </a:solidFill>
                <a:latin typeface="Times New Roman" panose="02020603050405020304" pitchFamily="18" charset="0"/>
                <a:cs typeface="Times New Roman" panose="02020603050405020304" pitchFamily="18" charset="0"/>
              </a:rPr>
              <a:t> App</a:t>
            </a:r>
            <a:endParaRPr lang="en-US" dirty="0">
              <a:latin typeface="Times New Roman" panose="02020603050405020304" pitchFamily="18" charset="0"/>
              <a:cs typeface="Times New Roman" panose="02020603050405020304" pitchFamily="18" charset="0"/>
            </a:endParaRPr>
          </a:p>
        </p:txBody>
      </p:sp>
      <p:sp>
        <p:nvSpPr>
          <p:cNvPr id="9" name="Down Arrow 8"/>
          <p:cNvSpPr/>
          <p:nvPr/>
        </p:nvSpPr>
        <p:spPr>
          <a:xfrm>
            <a:off x="3805637" y="2835653"/>
            <a:ext cx="161111" cy="60306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3805635" y="4475480"/>
            <a:ext cx="161111" cy="60306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115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32905" y="142484"/>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3: CƠ SỞ LÝ THUYẾT</a:t>
            </a:r>
            <a:endParaRPr lang="en-US" sz="3600" b="1" dirty="0">
              <a:latin typeface="Times New Roman" panose="02020603050405020304" pitchFamily="18" charset="0"/>
              <a:cs typeface="Times New Roman" panose="02020603050405020304" pitchFamily="18" charset="0"/>
            </a:endParaRPr>
          </a:p>
        </p:txBody>
      </p:sp>
      <p:sp>
        <p:nvSpPr>
          <p:cNvPr id="2" name="Rectangle 1"/>
          <p:cNvSpPr/>
          <p:nvPr/>
        </p:nvSpPr>
        <p:spPr>
          <a:xfrm>
            <a:off x="608559" y="1697499"/>
            <a:ext cx="9799091" cy="1421992"/>
          </a:xfrm>
          <a:prstGeom prst="rect">
            <a:avLst/>
          </a:prstGeom>
        </p:spPr>
        <p:txBody>
          <a:bodyPr wrap="square">
            <a:spAutoFit/>
          </a:bodyPr>
          <a:lstStyle/>
          <a:p>
            <a:pPr algn="just">
              <a:lnSpc>
                <a:spcPct val="150000"/>
              </a:lnSpc>
              <a:spcAft>
                <a:spcPts val="0"/>
              </a:spcAft>
            </a:pPr>
            <a:r>
              <a:rPr lang="en-US" sz="2000" b="1" dirty="0" smtClean="0">
                <a:latin typeface="Times New Roman" panose="02020603050405020304" pitchFamily="18" charset="0"/>
                <a:ea typeface="Calibri" panose="020F0502020204030204" pitchFamily="34" charset="0"/>
                <a:cs typeface="Times New Roman" panose="02020603050405020304" pitchFamily="18" charset="0"/>
              </a:rPr>
              <a:t>- </a:t>
            </a:r>
            <a:r>
              <a:rPr lang="vi-VN" sz="2000" b="1" dirty="0" smtClean="0">
                <a:latin typeface="Times New Roman" panose="02020603050405020304" pitchFamily="18" charset="0"/>
                <a:ea typeface="Calibri" panose="020F0502020204030204" pitchFamily="34" charset="0"/>
                <a:cs typeface="Times New Roman" panose="02020603050405020304" pitchFamily="18" charset="0"/>
              </a:rPr>
              <a:t>React </a:t>
            </a:r>
            <a:r>
              <a:rPr lang="vi-VN" sz="2000" b="1" dirty="0">
                <a:latin typeface="Times New Roman" panose="02020603050405020304" pitchFamily="18" charset="0"/>
                <a:ea typeface="Calibri" panose="020F0502020204030204" pitchFamily="34" charset="0"/>
                <a:cs typeface="Times New Roman" panose="02020603050405020304" pitchFamily="18" charset="0"/>
              </a:rPr>
              <a:t>Native </a:t>
            </a:r>
            <a:r>
              <a:rPr lang="vi-VN" sz="2000" dirty="0">
                <a:latin typeface="Times New Roman" panose="02020603050405020304" pitchFamily="18" charset="0"/>
                <a:ea typeface="Calibri" panose="020F0502020204030204" pitchFamily="34" charset="0"/>
                <a:cs typeface="Times New Roman" panose="02020603050405020304" pitchFamily="18" charset="0"/>
              </a:rPr>
              <a:t>là một framework do công ty công nghệ nổi tiếng Facebook phát triển nhằm mục đích giải quyết bài toán hiệu năng của Hybrid và bài toán chi phí khi mà phải viết nhiều loại ngôn ngữ native cho từng nền tảng di </a:t>
            </a:r>
            <a:r>
              <a:rPr lang="vi-VN" sz="2000" dirty="0" smtClean="0">
                <a:latin typeface="Times New Roman" panose="02020603050405020304" pitchFamily="18" charset="0"/>
                <a:ea typeface="Calibri" panose="020F0502020204030204" pitchFamily="34" charset="0"/>
                <a:cs typeface="Times New Roman" panose="02020603050405020304" pitchFamily="18" charset="0"/>
              </a:rPr>
              <a:t>động</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9940" y="3311275"/>
            <a:ext cx="5285664" cy="2975829"/>
          </a:xfrm>
          <a:prstGeom prst="rect">
            <a:avLst/>
          </a:prstGeom>
        </p:spPr>
      </p:pic>
      <p:sp>
        <p:nvSpPr>
          <p:cNvPr id="9" name="Rounded Rectangle 8"/>
          <p:cNvSpPr/>
          <p:nvPr/>
        </p:nvSpPr>
        <p:spPr>
          <a:xfrm>
            <a:off x="607734" y="1163540"/>
            <a:ext cx="2952206" cy="42696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Times New Roman" panose="02020603050405020304" pitchFamily="18" charset="0"/>
                <a:cs typeface="Times New Roman" panose="02020603050405020304" pitchFamily="18" charset="0"/>
              </a:rPr>
              <a:t>React Native </a:t>
            </a:r>
            <a:r>
              <a:rPr lang="en-US" dirty="0" err="1" smtClean="0">
                <a:solidFill>
                  <a:schemeClr val="bg1"/>
                </a:solidFill>
                <a:latin typeface="Times New Roman" panose="02020603050405020304" pitchFamily="18" charset="0"/>
                <a:cs typeface="Times New Roman" panose="02020603050405020304" pitchFamily="18" charset="0"/>
              </a:rPr>
              <a:t>là</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gì</a:t>
            </a:r>
            <a:r>
              <a:rPr lang="en-US" dirty="0" smtClean="0">
                <a:solidFill>
                  <a:schemeClr val="bg1"/>
                </a:solidFill>
                <a:latin typeface="Times New Roman" panose="02020603050405020304" pitchFamily="18" charset="0"/>
                <a:cs typeface="Times New Roman" panose="02020603050405020304" pitchFamily="18" charset="0"/>
              </a:rPr>
              <a:t> ?</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317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32905" y="142484"/>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3: CƠ SỞ LÝ THUYẾT</a:t>
            </a:r>
            <a:endParaRPr lang="en-US" sz="3600" b="1" dirty="0">
              <a:latin typeface="Times New Roman" panose="02020603050405020304" pitchFamily="18" charset="0"/>
              <a:cs typeface="Times New Roman" panose="02020603050405020304" pitchFamily="18" charset="0"/>
            </a:endParaRPr>
          </a:p>
        </p:txBody>
      </p:sp>
      <p:sp>
        <p:nvSpPr>
          <p:cNvPr id="6" name="Rounded Rectangle 5"/>
          <p:cNvSpPr/>
          <p:nvPr/>
        </p:nvSpPr>
        <p:spPr>
          <a:xfrm>
            <a:off x="607733" y="1062446"/>
            <a:ext cx="3424335" cy="528063"/>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1"/>
                </a:solidFill>
                <a:latin typeface="Times New Roman" panose="02020603050405020304" pitchFamily="18" charset="0"/>
                <a:cs typeface="Times New Roman" panose="02020603050405020304" pitchFamily="18" charset="0"/>
              </a:rPr>
              <a:t>Một</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số</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ưu</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điểm</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và</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nhược</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điểm</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616442" y="2011681"/>
            <a:ext cx="10086393" cy="3939540"/>
          </a:xfrm>
          <a:prstGeom prst="rect">
            <a:avLst/>
          </a:prstGeom>
          <a:noFill/>
        </p:spPr>
        <p:txBody>
          <a:bodyPr wrap="square" rtlCol="0">
            <a:spAutoFit/>
          </a:bodyPr>
          <a:lstStyle/>
          <a:p>
            <a:pPr marL="342900" indent="-342900">
              <a:buFont typeface="Wingdings" panose="05000000000000000000" pitchFamily="2" charset="2"/>
              <a:buChar char="v"/>
            </a:pPr>
            <a:r>
              <a:rPr lang="en-US" sz="2500" dirty="0" err="1" smtClean="0">
                <a:latin typeface="Times New Roman" panose="02020603050405020304" pitchFamily="18" charset="0"/>
                <a:cs typeface="Times New Roman" panose="02020603050405020304" pitchFamily="18" charset="0"/>
              </a:rPr>
              <a:t>Ưu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điểm</a:t>
            </a:r>
            <a:endParaRPr lang="en-US" sz="2500" dirty="0" smtClean="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sz="2500" dirty="0" err="1" smtClean="0">
                <a:latin typeface="Times New Roman" panose="02020603050405020304" pitchFamily="18" charset="0"/>
                <a:cs typeface="Times New Roman" panose="02020603050405020304" pitchFamily="18" charset="0"/>
              </a:rPr>
              <a:t>Cộng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đồng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phát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triển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mạnh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mẽ</a:t>
            </a:r>
            <a:endParaRPr lang="en-US" sz="2500" dirty="0" smtClean="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sz="2500" dirty="0" err="1" smtClean="0">
                <a:latin typeface="Times New Roman" panose="02020603050405020304" pitchFamily="18" charset="0"/>
                <a:cs typeface="Times New Roman" panose="02020603050405020304" pitchFamily="18" charset="0"/>
              </a:rPr>
              <a:t>Ít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tốn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kém</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thời</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gian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phát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triển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ứng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dụng</a:t>
            </a:r>
            <a:endParaRPr lang="en-US" sz="2500" dirty="0" smtClean="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sz="2500" dirty="0" err="1" smtClean="0">
                <a:latin typeface="Times New Roman" panose="02020603050405020304" pitchFamily="18" charset="0"/>
                <a:cs typeface="Times New Roman" panose="02020603050405020304" pitchFamily="18" charset="0"/>
              </a:rPr>
              <a:t>Tiết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kiệm</a:t>
            </a:r>
            <a:r>
              <a:rPr lang="en-US" sz="2500" dirty="0" smtClean="0">
                <a:latin typeface="Times New Roman" panose="02020603050405020304" pitchFamily="18" charset="0"/>
                <a:cs typeface="Times New Roman" panose="02020603050405020304" pitchFamily="18" charset="0"/>
              </a:rPr>
              <a:t> chi </a:t>
            </a:r>
            <a:r>
              <a:rPr lang="en-US" sz="2500" dirty="0" err="1" smtClean="0">
                <a:latin typeface="Times New Roman" panose="02020603050405020304" pitchFamily="18" charset="0"/>
                <a:cs typeface="Times New Roman" panose="02020603050405020304" pitchFamily="18" charset="0"/>
              </a:rPr>
              <a:t>phí</a:t>
            </a:r>
            <a:endParaRPr lang="en-US" sz="2500" dirty="0" smtClean="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sz="2500" dirty="0" err="1" smtClean="0">
                <a:latin typeface="Times New Roman" panose="02020603050405020304" pitchFamily="18" charset="0"/>
                <a:cs typeface="Times New Roman" panose="02020603050405020304" pitchFamily="18" charset="0"/>
              </a:rPr>
              <a:t>Xây</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dựng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cho</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nhiều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hệ</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điều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hành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khác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nhau</a:t>
            </a:r>
            <a:endParaRPr lang="en-US" sz="2500" dirty="0" smtClean="0">
              <a:latin typeface="Times New Roman" panose="02020603050405020304" pitchFamily="18" charset="0"/>
              <a:cs typeface="Times New Roman" panose="02020603050405020304" pitchFamily="18" charset="0"/>
            </a:endParaRPr>
          </a:p>
          <a:p>
            <a:endParaRPr lang="en-US" sz="25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500" dirty="0" err="1" smtClean="0">
                <a:latin typeface="Times New Roman" panose="02020603050405020304" pitchFamily="18" charset="0"/>
                <a:cs typeface="Times New Roman" panose="02020603050405020304" pitchFamily="18" charset="0"/>
              </a:rPr>
              <a:t>Nhược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điểm</a:t>
            </a:r>
            <a:endParaRPr lang="en-US" sz="2500" dirty="0" smtClean="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sz="2500" dirty="0" err="1" smtClean="0">
                <a:latin typeface="Times New Roman" panose="02020603050405020304" pitchFamily="18" charset="0"/>
                <a:cs typeface="Times New Roman" panose="02020603050405020304" pitchFamily="18" charset="0"/>
              </a:rPr>
              <a:t>Vẫn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đòi</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hỏi</a:t>
            </a:r>
            <a:r>
              <a:rPr lang="en-US" sz="2500" dirty="0" smtClean="0">
                <a:latin typeface="Times New Roman" panose="02020603050405020304" pitchFamily="18" charset="0"/>
                <a:cs typeface="Times New Roman" panose="02020603050405020304" pitchFamily="18" charset="0"/>
              </a:rPr>
              <a:t> native code</a:t>
            </a:r>
          </a:p>
          <a:p>
            <a:pPr marL="800100" lvl="1" indent="-342900">
              <a:buFont typeface="+mj-lt"/>
              <a:buAutoNum type="arabicPeriod"/>
            </a:pPr>
            <a:r>
              <a:rPr lang="en-US" sz="2500" dirty="0" err="1" smtClean="0">
                <a:latin typeface="Times New Roman" panose="02020603050405020304" pitchFamily="18" charset="0"/>
                <a:cs typeface="Times New Roman" panose="02020603050405020304" pitchFamily="18" charset="0"/>
              </a:rPr>
              <a:t>Bảo</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mật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không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cao</a:t>
            </a:r>
            <a:r>
              <a:rPr lang="en-US" sz="2500" dirty="0" smtClean="0">
                <a:latin typeface="Times New Roman" panose="02020603050405020304" pitchFamily="18" charset="0"/>
                <a:cs typeface="Times New Roman" panose="02020603050405020304" pitchFamily="18" charset="0"/>
              </a:rPr>
              <a:t> do </a:t>
            </a:r>
            <a:r>
              <a:rPr lang="en-US" sz="2500" dirty="0" err="1" smtClean="0">
                <a:latin typeface="Times New Roman" panose="02020603050405020304" pitchFamily="18" charset="0"/>
                <a:cs typeface="Times New Roman" panose="02020603050405020304" pitchFamily="18" charset="0"/>
              </a:rPr>
              <a:t>dựa</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trên</a:t>
            </a:r>
            <a:r>
              <a:rPr lang="en-US" sz="2500" dirty="0" smtClean="0">
                <a:latin typeface="Times New Roman" panose="02020603050405020304" pitchFamily="18" charset="0"/>
                <a:cs typeface="Times New Roman" panose="02020603050405020304" pitchFamily="18" charset="0"/>
              </a:rPr>
              <a:t> JS</a:t>
            </a:r>
          </a:p>
          <a:p>
            <a:pPr marL="800100" lvl="1" indent="-342900">
              <a:buFont typeface="+mj-lt"/>
              <a:buAutoNum type="arabicPeriod"/>
            </a:pPr>
            <a:r>
              <a:rPr lang="en-US" sz="2500" dirty="0" err="1">
                <a:latin typeface="Times New Roman" panose="02020603050405020304" pitchFamily="18" charset="0"/>
                <a:cs typeface="Times New Roman" panose="02020603050405020304" pitchFamily="18" charset="0"/>
              </a:rPr>
              <a:t>Hiệu</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năng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sẽ</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thấp</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hơn</a:t>
            </a:r>
            <a:r>
              <a:rPr lang="en-US" sz="2500" dirty="0">
                <a:latin typeface="Times New Roman" panose="02020603050405020304" pitchFamily="18" charset="0"/>
                <a:cs typeface="Times New Roman" panose="02020603050405020304" pitchFamily="18" charset="0"/>
              </a:rPr>
              <a:t> so </a:t>
            </a:r>
            <a:r>
              <a:rPr lang="en-US" sz="2500" dirty="0" err="1">
                <a:latin typeface="Times New Roman" panose="02020603050405020304" pitchFamily="18" charset="0"/>
                <a:cs typeface="Times New Roman" panose="02020603050405020304" pitchFamily="18" charset="0"/>
              </a:rPr>
              <a:t>với</a:t>
            </a:r>
            <a:r>
              <a:rPr lang="en-US" sz="2500" dirty="0">
                <a:latin typeface="Times New Roman" panose="02020603050405020304" pitchFamily="18" charset="0"/>
                <a:cs typeface="Times New Roman" panose="02020603050405020304" pitchFamily="18" charset="0"/>
              </a:rPr>
              <a:t> native app</a:t>
            </a:r>
            <a:r>
              <a:rPr lang="en-US" sz="2500" dirty="0" smtClean="0">
                <a:latin typeface="Times New Roman" panose="02020603050405020304" pitchFamily="18" charset="0"/>
                <a:cs typeface="Times New Roman" panose="02020603050405020304" pitchFamily="18" charset="0"/>
              </a:rPr>
              <a:t>.</a:t>
            </a: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155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 calcmode="lin" valueType="num">
                                      <p:cBhvr additive="base">
                                        <p:cTn id="1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 calcmode="lin" valueType="num">
                                      <p:cBhvr additive="base">
                                        <p:cTn id="20"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7">
                                            <p:txEl>
                                              <p:pRg st="1" end="1"/>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 calcmode="lin" valueType="num">
                                      <p:cBhvr additive="base">
                                        <p:cTn id="24"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 calcmode="lin" valueType="num">
                                      <p:cBhvr additive="base">
                                        <p:cTn id="28"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 calcmode="lin" valueType="num">
                                      <p:cBhvr additive="base">
                                        <p:cTn id="32"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7">
                                            <p:txEl>
                                              <p:pRg st="6" end="6"/>
                                            </p:txEl>
                                          </p:spTgt>
                                        </p:tgtEl>
                                        <p:attrNameLst>
                                          <p:attrName>style.visibility</p:attrName>
                                        </p:attrNameLst>
                                      </p:cBhvr>
                                      <p:to>
                                        <p:strVal val="visible"/>
                                      </p:to>
                                    </p:set>
                                    <p:anim calcmode="lin" valueType="num">
                                      <p:cBhvr additive="base">
                                        <p:cTn id="38"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
                                            <p:txEl>
                                              <p:pRg st="6" end="6"/>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 calcmode="lin" valueType="num">
                                      <p:cBhvr additive="base">
                                        <p:cTn id="42"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7">
                                            <p:txEl>
                                              <p:pRg st="7" end="7"/>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7">
                                            <p:txEl>
                                              <p:pRg st="8" end="8"/>
                                            </p:txEl>
                                          </p:spTgt>
                                        </p:tgtEl>
                                        <p:attrNameLst>
                                          <p:attrName>style.visibility</p:attrName>
                                        </p:attrNameLst>
                                      </p:cBhvr>
                                      <p:to>
                                        <p:strVal val="visible"/>
                                      </p:to>
                                    </p:set>
                                    <p:anim calcmode="lin" valueType="num">
                                      <p:cBhvr additive="base">
                                        <p:cTn id="46"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7">
                                            <p:txEl>
                                              <p:pRg st="8" end="8"/>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7">
                                            <p:txEl>
                                              <p:pRg st="9" end="9"/>
                                            </p:txEl>
                                          </p:spTgt>
                                        </p:tgtEl>
                                        <p:attrNameLst>
                                          <p:attrName>style.visibility</p:attrName>
                                        </p:attrNameLst>
                                      </p:cBhvr>
                                      <p:to>
                                        <p:strVal val="visible"/>
                                      </p:to>
                                    </p:set>
                                    <p:anim calcmode="lin" valueType="num">
                                      <p:cBhvr additive="base">
                                        <p:cTn id="50"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32905" y="142484"/>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3: CƠ SỞ LÝ THUYẾT</a:t>
            </a:r>
            <a:endParaRPr lang="en-US" sz="3600" b="1" dirty="0">
              <a:latin typeface="Times New Roman" panose="02020603050405020304" pitchFamily="18" charset="0"/>
              <a:cs typeface="Times New Roman" panose="02020603050405020304" pitchFamily="18" charset="0"/>
            </a:endParaRPr>
          </a:p>
        </p:txBody>
      </p:sp>
      <p:sp>
        <p:nvSpPr>
          <p:cNvPr id="6" name="Rounded Rectangle 5"/>
          <p:cNvSpPr/>
          <p:nvPr/>
        </p:nvSpPr>
        <p:spPr>
          <a:xfrm>
            <a:off x="599025" y="1036321"/>
            <a:ext cx="3424335" cy="528063"/>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Times New Roman" panose="02020603050405020304" pitchFamily="18" charset="0"/>
                <a:cs typeface="Times New Roman" panose="02020603050405020304" pitchFamily="18" charset="0"/>
              </a:rPr>
              <a:t>Native App </a:t>
            </a:r>
            <a:r>
              <a:rPr lang="en-US" dirty="0" err="1" smtClean="0">
                <a:solidFill>
                  <a:schemeClr val="bg1"/>
                </a:solidFill>
                <a:latin typeface="Times New Roman" panose="02020603050405020304" pitchFamily="18" charset="0"/>
                <a:cs typeface="Times New Roman" panose="02020603050405020304" pitchFamily="18" charset="0"/>
              </a:rPr>
              <a:t>và</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Hybird</a:t>
            </a:r>
            <a:r>
              <a:rPr lang="en-US" dirty="0" smtClean="0">
                <a:solidFill>
                  <a:schemeClr val="bg1"/>
                </a:solidFill>
                <a:latin typeface="Times New Roman" panose="02020603050405020304" pitchFamily="18" charset="0"/>
                <a:cs typeface="Times New Roman" panose="02020603050405020304" pitchFamily="18" charset="0"/>
              </a:rPr>
              <a:t> App</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599025" y="2011680"/>
            <a:ext cx="10249989" cy="4062651"/>
          </a:xfrm>
          <a:prstGeom prst="rect">
            <a:avLst/>
          </a:prstGeom>
          <a:noFill/>
        </p:spPr>
        <p:txBody>
          <a:bodyPr wrap="square" rtlCol="0">
            <a:spAutoFit/>
          </a:bodyPr>
          <a:lstStyle/>
          <a:p>
            <a:pPr marL="285750" indent="-285750">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Native App</a:t>
            </a:r>
          </a:p>
          <a:p>
            <a:pPr marL="800100" lvl="1" indent="-342900">
              <a:buFont typeface="Century Gothic" panose="020B0502020202020204" pitchFamily="34" charset="0"/>
              <a:buChar char="−"/>
            </a:pPr>
            <a:r>
              <a:rPr lang="en-US" sz="2400" dirty="0" err="1" smtClean="0">
                <a:latin typeface="Times New Roman" panose="02020603050405020304" pitchFamily="18" charset="0"/>
                <a:cs typeface="Times New Roman" panose="02020603050405020304" pitchFamily="18" charset="0"/>
              </a:rPr>
              <a:t>Là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ứng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dụng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chỉ</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chạy</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trên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một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nền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tảng</a:t>
            </a:r>
            <a:r>
              <a:rPr lang="en-US" sz="2400" dirty="0" smtClean="0">
                <a:latin typeface="Times New Roman" panose="02020603050405020304" pitchFamily="18" charset="0"/>
                <a:cs typeface="Times New Roman" panose="02020603050405020304" pitchFamily="18" charset="0"/>
              </a:rPr>
              <a:t> IOS </a:t>
            </a:r>
            <a:r>
              <a:rPr lang="en-US" sz="2400" dirty="0" err="1" smtClean="0">
                <a:latin typeface="Times New Roman" panose="02020603050405020304" pitchFamily="18" charset="0"/>
                <a:cs typeface="Times New Roman" panose="02020603050405020304" pitchFamily="18" charset="0"/>
              </a:rPr>
              <a:t>hoặc</a:t>
            </a:r>
            <a:r>
              <a:rPr lang="en-US" sz="2400" dirty="0" smtClean="0">
                <a:latin typeface="Times New Roman" panose="02020603050405020304" pitchFamily="18" charset="0"/>
                <a:cs typeface="Times New Roman" panose="02020603050405020304" pitchFamily="18" charset="0"/>
              </a:rPr>
              <a:t> Android</a:t>
            </a:r>
          </a:p>
          <a:p>
            <a:pPr marL="800100" lvl="1" indent="-342900">
              <a:buFont typeface="Century Gothic" panose="020B0502020202020204" pitchFamily="34" charset="0"/>
              <a:buChar char="−"/>
            </a:pPr>
            <a:r>
              <a:rPr lang="en-US" sz="2400" dirty="0">
                <a:latin typeface="Times New Roman" panose="02020603050405020304" pitchFamily="18" charset="0"/>
                <a:cs typeface="Times New Roman" panose="02020603050405020304" pitchFamily="18" charset="0"/>
              </a:rPr>
              <a:t>M</a:t>
            </a:r>
            <a:r>
              <a:rPr lang="vi-VN" sz="2400" dirty="0" smtClean="0">
                <a:latin typeface="Times New Roman" panose="02020603050405020304" pitchFamily="18" charset="0"/>
                <a:cs typeface="Times New Roman" panose="02020603050405020304" pitchFamily="18" charset="0"/>
              </a:rPr>
              <a:t>ột </a:t>
            </a:r>
            <a:r>
              <a:rPr lang="vi-VN" sz="2400" dirty="0">
                <a:latin typeface="Times New Roman" panose="02020603050405020304" pitchFamily="18" charset="0"/>
                <a:cs typeface="Times New Roman" panose="02020603050405020304" pitchFamily="18" charset="0"/>
              </a:rPr>
              <a:t>native app chỉ có thể chạy 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vi-VN" sz="2400" dirty="0">
                <a:latin typeface="Times New Roman" panose="02020603050405020304" pitchFamily="18" charset="0"/>
                <a:cs typeface="Times New Roman" panose="02020603050405020304" pitchFamily="18" charset="0"/>
              </a:rPr>
              <a:t> hệ điều hành nhất định, với mỗi hệ điều hành thì lập trình viên phải viết</a:t>
            </a:r>
            <a:r>
              <a:rPr lang="en-US" sz="2400" dirty="0">
                <a:latin typeface="Times New Roman" panose="02020603050405020304" pitchFamily="18" charset="0"/>
                <a:cs typeface="Times New Roman" panose="02020603050405020304" pitchFamily="18" charset="0"/>
              </a:rPr>
              <a:t> code </a:t>
            </a:r>
            <a:r>
              <a:rPr lang="en-US" sz="2400" dirty="0" err="1">
                <a:latin typeface="Times New Roman" panose="02020603050405020304" pitchFamily="18" charset="0"/>
                <a:cs typeface="Times New Roman" panose="02020603050405020304" pitchFamily="18" charset="0"/>
              </a:rPr>
              <a:t>riêng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nó</a:t>
            </a:r>
            <a:endParaRPr lang="en-US" sz="2400"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400" dirty="0" err="1" smtClean="0">
                <a:latin typeface="Times New Roman" panose="02020603050405020304" pitchFamily="18" charset="0"/>
                <a:cs typeface="Times New Roman" panose="02020603050405020304" pitchFamily="18" charset="0"/>
              </a:rPr>
              <a:t>Hybird</a:t>
            </a:r>
            <a:r>
              <a:rPr lang="en-US" sz="2400" dirty="0" smtClean="0">
                <a:latin typeface="Times New Roman" panose="02020603050405020304" pitchFamily="18" charset="0"/>
                <a:cs typeface="Times New Roman" panose="02020603050405020304" pitchFamily="18" charset="0"/>
              </a:rPr>
              <a:t> App</a:t>
            </a:r>
          </a:p>
          <a:p>
            <a:pPr marL="742950" lvl="1" indent="-285750">
              <a:buFont typeface="Century Gothic" panose="020B0502020202020204" pitchFamily="34" charset="0"/>
              <a:buChar char="−"/>
            </a:pPr>
            <a:r>
              <a:rPr lang="en-US" sz="2400" dirty="0" err="1" smtClean="0">
                <a:latin typeface="Times New Roman" panose="02020603050405020304" pitchFamily="18" charset="0"/>
                <a:cs typeface="Times New Roman" panose="02020603050405020304" pitchFamily="18" charset="0"/>
              </a:rPr>
              <a:t>Những</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Native </a:t>
            </a:r>
            <a:r>
              <a:rPr lang="en-US" sz="2400" dirty="0" err="1">
                <a:latin typeface="Times New Roman" panose="02020603050405020304" pitchFamily="18" charset="0"/>
                <a:cs typeface="Times New Roman" panose="02020603050405020304" pitchFamily="18" charset="0"/>
              </a:rPr>
              <a:t>bình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tảng</a:t>
            </a:r>
            <a:r>
              <a:rPr lang="en-US" sz="2400" dirty="0" smtClean="0">
                <a:latin typeface="Times New Roman" panose="02020603050405020304" pitchFamily="18" charset="0"/>
                <a:cs typeface="Times New Roman" panose="02020603050405020304" pitchFamily="18" charset="0"/>
              </a:rPr>
              <a:t>.</a:t>
            </a:r>
          </a:p>
          <a:p>
            <a:pPr marL="742950" lvl="1" indent="-285750">
              <a:buFont typeface="Century Gothic" panose="020B0502020202020204" pitchFamily="34" charset="0"/>
              <a:buChar char="−"/>
            </a:pPr>
            <a:r>
              <a:rPr lang="en-US" sz="2400" dirty="0" err="1">
                <a:latin typeface="Times New Roman" panose="02020603050405020304" pitchFamily="18" charset="0"/>
                <a:cs typeface="Times New Roman" panose="02020603050405020304" pitchFamily="18" charset="0"/>
              </a:rPr>
              <a:t>Ưu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Hybrid App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dễ</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ngắn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chóng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kém</a:t>
            </a:r>
            <a:r>
              <a:rPr lang="en-US" sz="2400" dirty="0">
                <a:latin typeface="Times New Roman" panose="02020603050405020304" pitchFamily="18" charset="0"/>
                <a:cs typeface="Times New Roman" panose="02020603050405020304" pitchFamily="18" charset="0"/>
              </a:rPr>
              <a:t> chi </a:t>
            </a:r>
            <a:r>
              <a:rPr lang="en-US" sz="2400" dirty="0" err="1">
                <a:latin typeface="Times New Roman" panose="02020603050405020304" pitchFamily="18" charset="0"/>
                <a:cs typeface="Times New Roman" panose="02020603050405020304" pitchFamily="18" charset="0"/>
              </a:rPr>
              <a:t>phí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Hybrid App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hưởng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so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native app</a:t>
            </a:r>
          </a:p>
          <a:p>
            <a:pPr lvl="1"/>
            <a:endParaRPr lang="en-US" dirty="0"/>
          </a:p>
        </p:txBody>
      </p:sp>
    </p:spTree>
    <p:extLst>
      <p:ext uri="{BB962C8B-B14F-4D97-AF65-F5344CB8AC3E}">
        <p14:creationId xmlns:p14="http://schemas.microsoft.com/office/powerpoint/2010/main" val="235232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 calcmode="lin" valueType="num">
                                      <p:cBhvr additive="base">
                                        <p:cTn id="2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 calcmode="lin" valueType="num">
                                      <p:cBhvr additive="base">
                                        <p:cTn id="2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 calcmode="lin" valueType="num">
                                      <p:cBhvr additive="base">
                                        <p:cTn id="3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additive="base">
                                        <p:cTn id="3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anim calcmode="lin" valueType="num">
                                      <p:cBhvr additive="base">
                                        <p:cTn id="39"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Rectangle 31"/>
          <p:cNvSpPr/>
          <p:nvPr/>
        </p:nvSpPr>
        <p:spPr>
          <a:xfrm>
            <a:off x="1052522" y="804003"/>
            <a:ext cx="1801519" cy="523220"/>
          </a:xfrm>
          <a:prstGeom prst="rect">
            <a:avLst/>
          </a:prstGeom>
        </p:spPr>
        <p:txBody>
          <a:bodyPr wrap="none">
            <a:spAutoFit/>
          </a:bodyPr>
          <a:lstStyle/>
          <a:p>
            <a:r>
              <a:rPr lang="en-US" sz="2800" b="1" dirty="0" smtClean="0">
                <a:solidFill>
                  <a:srgbClr val="002060"/>
                </a:solidFill>
                <a:latin typeface="Times New Roman" panose="02020603050405020304" pitchFamily="18" charset="0"/>
                <a:cs typeface="Times New Roman" panose="02020603050405020304" pitchFamily="18" charset="0"/>
              </a:rPr>
              <a:t>3. Angular</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33" name="TextBox 32"/>
          <p:cNvSpPr txBox="1"/>
          <p:nvPr/>
        </p:nvSpPr>
        <p:spPr>
          <a:xfrm>
            <a:off x="2032905" y="150078"/>
            <a:ext cx="8223496" cy="646331"/>
          </a:xfrm>
          <a:prstGeom prst="rect">
            <a:avLst/>
          </a:prstGeom>
          <a:noFill/>
        </p:spPr>
        <p:txBody>
          <a:bodyPr wrap="square" rtlCol="0">
            <a:spAutoFit/>
          </a:bodyPr>
          <a:lstStyle/>
          <a:p>
            <a:pPr algn="ctr"/>
            <a:r>
              <a:rPr lang="en-US" sz="3600" b="1" dirty="0" smtClean="0">
                <a:solidFill>
                  <a:srgbClr val="002060"/>
                </a:solidFill>
                <a:latin typeface="Times New Roman" panose="02020603050405020304" pitchFamily="18" charset="0"/>
                <a:cs typeface="Times New Roman" panose="02020603050405020304" pitchFamily="18" charset="0"/>
              </a:rPr>
              <a:t>PHẦN 3: CƠ SỞ LÝ THUYẾT</a:t>
            </a:r>
            <a:endParaRPr lang="en-US" sz="3600" b="1" dirty="0">
              <a:solidFill>
                <a:srgbClr val="002060"/>
              </a:solidFill>
              <a:latin typeface="Times New Roman" panose="02020603050405020304" pitchFamily="18" charset="0"/>
              <a:cs typeface="Times New Roman" panose="02020603050405020304" pitchFamily="18" charset="0"/>
            </a:endParaRPr>
          </a:p>
        </p:txBody>
      </p:sp>
      <p:sp>
        <p:nvSpPr>
          <p:cNvPr id="34" name="AutoShape 47"/>
          <p:cNvSpPr>
            <a:spLocks noChangeArrowheads="1"/>
          </p:cNvSpPr>
          <p:nvPr/>
        </p:nvSpPr>
        <p:spPr bwMode="gray">
          <a:xfrm>
            <a:off x="7046462" y="1763439"/>
            <a:ext cx="4419600" cy="508000"/>
          </a:xfrm>
          <a:prstGeom prst="roundRect">
            <a:avLst>
              <a:gd name="adj" fmla="val 50000"/>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r>
              <a:rPr lang="en-US" b="1" smtClean="0"/>
              <a:t>1.Angular là gì ?</a:t>
            </a:r>
            <a:endParaRPr lang="en-US" b="1"/>
          </a:p>
        </p:txBody>
      </p:sp>
      <p:sp>
        <p:nvSpPr>
          <p:cNvPr id="35" name="AutoShape 47"/>
          <p:cNvSpPr>
            <a:spLocks noChangeArrowheads="1"/>
          </p:cNvSpPr>
          <p:nvPr/>
        </p:nvSpPr>
        <p:spPr bwMode="gray">
          <a:xfrm>
            <a:off x="7046462" y="3015086"/>
            <a:ext cx="4419600" cy="508000"/>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r>
              <a:rPr lang="en-US" b="1" smtClean="0"/>
              <a:t>2.Lịch </a:t>
            </a:r>
            <a:r>
              <a:rPr lang="en-US" b="1"/>
              <a:t>sử hình thành và phát triển</a:t>
            </a:r>
          </a:p>
        </p:txBody>
      </p:sp>
      <p:sp>
        <p:nvSpPr>
          <p:cNvPr id="36" name="AutoShape 47"/>
          <p:cNvSpPr>
            <a:spLocks noChangeArrowheads="1"/>
          </p:cNvSpPr>
          <p:nvPr/>
        </p:nvSpPr>
        <p:spPr bwMode="gray">
          <a:xfrm>
            <a:off x="7046462" y="4253604"/>
            <a:ext cx="4419600" cy="508000"/>
          </a:xfrm>
          <a:prstGeom prst="roundRect">
            <a:avLst>
              <a:gd name="adj" fmla="val 50000"/>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r>
              <a:rPr lang="en-US" b="1" smtClean="0"/>
              <a:t>3.Ưu nhược điểm </a:t>
            </a:r>
            <a:endParaRPr lang="en-US" b="1"/>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51" y="1737241"/>
            <a:ext cx="6320605" cy="3716694"/>
          </a:xfrm>
          <a:prstGeom prst="rect">
            <a:avLst/>
          </a:prstGeom>
        </p:spPr>
      </p:pic>
    </p:spTree>
    <p:extLst>
      <p:ext uri="{BB962C8B-B14F-4D97-AF65-F5344CB8AC3E}">
        <p14:creationId xmlns:p14="http://schemas.microsoft.com/office/powerpoint/2010/main" val="232867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a:xfrm>
            <a:off x="8610600" y="6356350"/>
            <a:ext cx="2743200" cy="365125"/>
          </a:xfrm>
        </p:spPr>
        <p:txBody>
          <a:bodyPr/>
          <a:lstStyle/>
          <a:p>
            <a:fld id="{BD5AB57D-74F3-47DF-B844-BE1239838D3E}" type="slidenum">
              <a:rPr lang="en-US" smtClean="0"/>
              <a:t>19</a:t>
            </a:fld>
            <a:endParaRPr lang="en-US"/>
          </a:p>
        </p:txBody>
      </p:sp>
      <p:pic>
        <p:nvPicPr>
          <p:cNvPr id="5" name="Picture 4"/>
          <p:cNvPicPr>
            <a:picLocks noChangeAspect="1"/>
          </p:cNvPicPr>
          <p:nvPr/>
        </p:nvPicPr>
        <p:blipFill rotWithShape="1">
          <a:blip r:embed="rId2"/>
          <a:srcRect l="13187" t="48760" r="28471" b="33383"/>
          <a:stretch/>
        </p:blipFill>
        <p:spPr>
          <a:xfrm>
            <a:off x="190726" y="7509622"/>
            <a:ext cx="7590972" cy="130628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26" y="538362"/>
            <a:ext cx="6040192" cy="6040192"/>
          </a:xfrm>
          <a:prstGeom prst="rect">
            <a:avLst/>
          </a:prstGeom>
        </p:spPr>
      </p:pic>
      <p:sp>
        <p:nvSpPr>
          <p:cNvPr id="8" name="TextBox 7"/>
          <p:cNvSpPr txBox="1"/>
          <p:nvPr/>
        </p:nvSpPr>
        <p:spPr>
          <a:xfrm>
            <a:off x="6516710" y="956452"/>
            <a:ext cx="4996881" cy="830997"/>
          </a:xfrm>
          <a:prstGeom prst="rect">
            <a:avLst/>
          </a:prstGeom>
          <a:noFill/>
        </p:spPr>
        <p:txBody>
          <a:bodyPr wrap="none" rtlCol="0">
            <a:spAutoFit/>
          </a:bodyPr>
          <a:lstStyle/>
          <a:p>
            <a:r>
              <a:rPr lang="en-US" sz="4800" smtClean="0">
                <a:solidFill>
                  <a:schemeClr val="bg1"/>
                </a:solidFill>
              </a:rPr>
              <a:t>1.Angular là gì ?</a:t>
            </a:r>
            <a:endParaRPr lang="en-US" sz="4800">
              <a:solidFill>
                <a:schemeClr val="bg1"/>
              </a:solidFill>
            </a:endParaRPr>
          </a:p>
        </p:txBody>
      </p:sp>
      <p:sp>
        <p:nvSpPr>
          <p:cNvPr id="9" name="TextBox 8"/>
          <p:cNvSpPr txBox="1"/>
          <p:nvPr/>
        </p:nvSpPr>
        <p:spPr>
          <a:xfrm>
            <a:off x="6945516" y="2146410"/>
            <a:ext cx="4439408" cy="1815882"/>
          </a:xfrm>
          <a:prstGeom prst="rect">
            <a:avLst/>
          </a:prstGeom>
          <a:noFill/>
        </p:spPr>
        <p:txBody>
          <a:bodyPr wrap="square" rtlCol="0">
            <a:spAutoFit/>
          </a:bodyPr>
          <a:lstStyle/>
          <a:p>
            <a:r>
              <a:rPr lang="vi-VN" sz="2800">
                <a:solidFill>
                  <a:schemeClr val="bg1"/>
                </a:solidFill>
              </a:rPr>
              <a:t>Angular là một JavaScript </a:t>
            </a:r>
            <a:r>
              <a:rPr lang="vi-VN" sz="2800" smtClean="0">
                <a:solidFill>
                  <a:schemeClr val="bg1"/>
                </a:solidFill>
              </a:rPr>
              <a:t>framework</a:t>
            </a:r>
            <a:r>
              <a:rPr lang="en-US" sz="2800" smtClean="0">
                <a:solidFill>
                  <a:schemeClr val="bg1"/>
                </a:solidFill>
              </a:rPr>
              <a:t> </a:t>
            </a:r>
            <a:r>
              <a:rPr lang="en-US" sz="2800" smtClean="0">
                <a:solidFill>
                  <a:schemeClr val="bg1"/>
                </a:solidFill>
                <a:latin typeface="Arial" pitchFamily="34" charset="0"/>
                <a:cs typeface="Arial" pitchFamily="34" charset="0"/>
              </a:rPr>
              <a:t>mã nguồn mở</a:t>
            </a:r>
            <a:r>
              <a:rPr lang="vi-VN" sz="2800" smtClean="0">
                <a:solidFill>
                  <a:schemeClr val="bg1"/>
                </a:solidFill>
                <a:latin typeface="Arial" pitchFamily="34" charset="0"/>
                <a:cs typeface="Arial" pitchFamily="34" charset="0"/>
              </a:rPr>
              <a:t> </a:t>
            </a:r>
            <a:r>
              <a:rPr lang="vi-VN" sz="2800">
                <a:solidFill>
                  <a:schemeClr val="bg1"/>
                </a:solidFill>
              </a:rPr>
              <a:t>dùng để viết giao diện web (Front-end</a:t>
            </a:r>
            <a:r>
              <a:rPr lang="vi-VN" sz="2800" smtClean="0">
                <a:solidFill>
                  <a:schemeClr val="bg1"/>
                </a:solidFill>
              </a:rPr>
              <a:t>)</a:t>
            </a:r>
            <a:r>
              <a:rPr lang="en-US" sz="2800" smtClean="0">
                <a:solidFill>
                  <a:schemeClr val="bg1"/>
                </a:solidFill>
              </a:rPr>
              <a:t>.</a:t>
            </a:r>
            <a:endParaRPr lang="en-US" sz="2800">
              <a:solidFill>
                <a:schemeClr val="bg1"/>
              </a:solidFill>
            </a:endParaRPr>
          </a:p>
        </p:txBody>
      </p:sp>
    </p:spTree>
    <p:extLst>
      <p:ext uri="{BB962C8B-B14F-4D97-AF65-F5344CB8AC3E}">
        <p14:creationId xmlns:p14="http://schemas.microsoft.com/office/powerpoint/2010/main" val="261571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C15E20-D626-44B6-BCFD-3647E176E676}"/>
              </a:ext>
            </a:extLst>
          </p:cNvPr>
          <p:cNvSpPr/>
          <p:nvPr/>
        </p:nvSpPr>
        <p:spPr>
          <a:xfrm>
            <a:off x="3277877" y="2707556"/>
            <a:ext cx="5602817" cy="830997"/>
          </a:xfrm>
          <a:prstGeom prst="rect">
            <a:avLst/>
          </a:prstGeom>
          <a:noFill/>
        </p:spPr>
        <p:txBody>
          <a:bodyPr wrap="none" lIns="91440" tIns="45720" rIns="91440" bIns="45720">
            <a:spAutoFit/>
          </a:bodyPr>
          <a:lstStyle/>
          <a:p>
            <a:pPr algn="ctr"/>
            <a:r>
              <a:rPr lang="en-US" sz="4800" i="1" dirty="0" err="1" smtClean="0">
                <a:ln w="10160">
                  <a:solidFill>
                    <a:schemeClr val="accent5"/>
                  </a:solidFill>
                  <a:prstDash val="solid"/>
                </a:ln>
                <a:solidFill>
                  <a:srgbClr val="FFFFFF"/>
                </a:solidFill>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Luận</a:t>
            </a:r>
            <a:r>
              <a:rPr lang="en-US" sz="4800" i="1" dirty="0" smtClean="0">
                <a:ln w="10160">
                  <a:solidFill>
                    <a:schemeClr val="accent5"/>
                  </a:solidFill>
                  <a:prstDash val="solid"/>
                </a:ln>
                <a:solidFill>
                  <a:srgbClr val="FFFFFF"/>
                </a:solidFill>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 </a:t>
            </a:r>
            <a:r>
              <a:rPr lang="en-US" sz="4800" i="1" dirty="0" err="1" smtClean="0">
                <a:ln w="10160">
                  <a:solidFill>
                    <a:schemeClr val="accent5"/>
                  </a:solidFill>
                  <a:prstDash val="solid"/>
                </a:ln>
                <a:solidFill>
                  <a:srgbClr val="FFFFFF"/>
                </a:solidFill>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văn</a:t>
            </a:r>
            <a:r>
              <a:rPr lang="en-US" sz="4800" i="1" dirty="0" smtClean="0">
                <a:ln w="10160">
                  <a:solidFill>
                    <a:schemeClr val="accent5"/>
                  </a:solidFill>
                  <a:prstDash val="solid"/>
                </a:ln>
                <a:solidFill>
                  <a:srgbClr val="FFFFFF"/>
                </a:solidFill>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 </a:t>
            </a:r>
            <a:r>
              <a:rPr lang="en-US" sz="4800" i="1" dirty="0" err="1" smtClean="0">
                <a:ln w="10160">
                  <a:solidFill>
                    <a:schemeClr val="accent5"/>
                  </a:solidFill>
                  <a:prstDash val="solid"/>
                </a:ln>
                <a:solidFill>
                  <a:srgbClr val="FFFFFF"/>
                </a:solidFill>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tốt</a:t>
            </a:r>
            <a:r>
              <a:rPr lang="en-US" sz="4800" i="1" dirty="0" smtClean="0">
                <a:ln w="10160">
                  <a:solidFill>
                    <a:schemeClr val="accent5"/>
                  </a:solidFill>
                  <a:prstDash val="solid"/>
                </a:ln>
                <a:solidFill>
                  <a:srgbClr val="FFFFFF"/>
                </a:solidFill>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 </a:t>
            </a:r>
            <a:r>
              <a:rPr lang="en-US" sz="4800" i="1" dirty="0" err="1" smtClean="0">
                <a:ln w="10160">
                  <a:solidFill>
                    <a:schemeClr val="accent5"/>
                  </a:solidFill>
                  <a:prstDash val="solid"/>
                </a:ln>
                <a:solidFill>
                  <a:srgbClr val="FFFFFF"/>
                </a:solidFill>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nghiệp</a:t>
            </a:r>
            <a:endParaRPr lang="en-US" sz="4800" i="1" dirty="0" smtClean="0">
              <a:ln w="10160">
                <a:solidFill>
                  <a:schemeClr val="accent5"/>
                </a:solidFill>
                <a:prstDash val="solid"/>
              </a:ln>
              <a:solidFill>
                <a:srgbClr val="FFFFFF"/>
              </a:solidFill>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endParaRPr>
          </a:p>
        </p:txBody>
      </p:sp>
      <p:sp>
        <p:nvSpPr>
          <p:cNvPr id="5" name="TextBox 4">
            <a:extLst>
              <a:ext uri="{FF2B5EF4-FFF2-40B4-BE49-F238E27FC236}">
                <a16:creationId xmlns:a16="http://schemas.microsoft.com/office/drawing/2014/main" id="{AAC24A86-6A6F-4646-8EBA-0803C92DDB32}"/>
              </a:ext>
            </a:extLst>
          </p:cNvPr>
          <p:cNvSpPr txBox="1"/>
          <p:nvPr/>
        </p:nvSpPr>
        <p:spPr>
          <a:xfrm>
            <a:off x="2431868" y="132650"/>
            <a:ext cx="7328263" cy="830997"/>
          </a:xfrm>
          <a:prstGeom prst="rect">
            <a:avLst/>
          </a:prstGeom>
          <a:noFill/>
        </p:spPr>
        <p:txBody>
          <a:bodyPr wrap="square" rtlCol="0">
            <a:spAutoFit/>
          </a:bodyPr>
          <a:lstStyle/>
          <a:p>
            <a:pPr algn="ctr"/>
            <a:r>
              <a:rPr lang="en-US" sz="2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TR</a:t>
            </a:r>
            <a:r>
              <a:rPr lang="vi-VN" sz="2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Ư</a:t>
            </a:r>
            <a:r>
              <a:rPr lang="en-US" sz="2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ỜNG ĐẠI HỌC CÔNG NGHIỆP THỰC PHẨM THÀNH PHỐ HỒ CHÍ MINH</a:t>
            </a:r>
          </a:p>
        </p:txBody>
      </p:sp>
      <p:sp>
        <p:nvSpPr>
          <p:cNvPr id="6" name="TextBox 5">
            <a:extLst>
              <a:ext uri="{FF2B5EF4-FFF2-40B4-BE49-F238E27FC236}">
                <a16:creationId xmlns:a16="http://schemas.microsoft.com/office/drawing/2014/main" id="{07153193-2559-4505-AF5D-35B8B907119B}"/>
              </a:ext>
            </a:extLst>
          </p:cNvPr>
          <p:cNvSpPr txBox="1"/>
          <p:nvPr/>
        </p:nvSpPr>
        <p:spPr>
          <a:xfrm>
            <a:off x="4230625" y="5575025"/>
            <a:ext cx="7961375" cy="1077218"/>
          </a:xfrm>
          <a:prstGeom prst="rect">
            <a:avLst/>
          </a:prstGeom>
          <a:noFill/>
        </p:spPr>
        <p:txBody>
          <a:bodyPr wrap="square" rtlCol="0">
            <a:spAutoFit/>
          </a:bodyPr>
          <a:lstStyle>
            <a:defPPr>
              <a:defRPr lang="en-US"/>
            </a:defPPr>
            <a:lvl1pPr algn="ctr">
              <a:defRPr sz="2800">
                <a:solidFill>
                  <a:schemeClr val="bg1"/>
                </a:solidFill>
                <a:latin typeface="Bari"/>
              </a:defRPr>
            </a:lvl1pPr>
          </a:lstStyle>
          <a:p>
            <a:r>
              <a:rPr lang="en-US" sz="3200" dirty="0" smtClean="0">
                <a:solidFill>
                  <a:schemeClr val="tx1"/>
                </a:solidFill>
                <a:effectLst>
                  <a:glow rad="101600">
                    <a:schemeClr val="accent3">
                      <a:satMod val="175000"/>
                      <a:alpha val="40000"/>
                    </a:schemeClr>
                  </a:glow>
                </a:effectLst>
              </a:rPr>
              <a:t>GVHD: TS </a:t>
            </a:r>
            <a:r>
              <a:rPr lang="en-US" sz="3200" dirty="0" err="1" smtClean="0">
                <a:solidFill>
                  <a:schemeClr val="tx1"/>
                </a:solidFill>
                <a:effectLst>
                  <a:glow rad="101600">
                    <a:schemeClr val="accent3">
                      <a:satMod val="175000"/>
                      <a:alpha val="40000"/>
                    </a:schemeClr>
                  </a:glow>
                </a:effectLst>
              </a:rPr>
              <a:t>Nguyễn</a:t>
            </a:r>
            <a:r>
              <a:rPr lang="en-US" sz="3200" dirty="0" smtClean="0">
                <a:solidFill>
                  <a:schemeClr val="tx1"/>
                </a:solidFill>
                <a:effectLst>
                  <a:glow rad="101600">
                    <a:schemeClr val="accent3">
                      <a:satMod val="175000"/>
                      <a:alpha val="40000"/>
                    </a:schemeClr>
                  </a:glow>
                </a:effectLst>
              </a:rPr>
              <a:t> </a:t>
            </a:r>
            <a:r>
              <a:rPr lang="en-US" sz="3200" dirty="0" err="1" smtClean="0">
                <a:solidFill>
                  <a:schemeClr val="tx1"/>
                </a:solidFill>
                <a:effectLst>
                  <a:glow rad="101600">
                    <a:schemeClr val="accent3">
                      <a:satMod val="175000"/>
                      <a:alpha val="40000"/>
                    </a:schemeClr>
                  </a:glow>
                </a:effectLst>
              </a:rPr>
              <a:t>Hồng</a:t>
            </a:r>
            <a:r>
              <a:rPr lang="en-US" sz="3200" dirty="0" smtClean="0">
                <a:solidFill>
                  <a:schemeClr val="tx1"/>
                </a:solidFill>
                <a:effectLst>
                  <a:glow rad="101600">
                    <a:schemeClr val="accent3">
                      <a:satMod val="175000"/>
                      <a:alpha val="40000"/>
                    </a:schemeClr>
                  </a:glow>
                </a:effectLst>
              </a:rPr>
              <a:t> </a:t>
            </a:r>
            <a:r>
              <a:rPr lang="en-US" sz="3200" dirty="0" err="1" smtClean="0">
                <a:solidFill>
                  <a:schemeClr val="tx1"/>
                </a:solidFill>
                <a:effectLst>
                  <a:glow rad="101600">
                    <a:schemeClr val="accent3">
                      <a:satMod val="175000"/>
                      <a:alpha val="40000"/>
                    </a:schemeClr>
                  </a:glow>
                </a:effectLst>
              </a:rPr>
              <a:t>Vũ</a:t>
            </a:r>
            <a:endParaRPr lang="en-US" sz="3200" dirty="0" smtClean="0">
              <a:solidFill>
                <a:schemeClr val="tx1"/>
              </a:solidFill>
              <a:effectLst>
                <a:glow rad="101600">
                  <a:schemeClr val="accent3">
                    <a:satMod val="175000"/>
                    <a:alpha val="40000"/>
                  </a:schemeClr>
                </a:glow>
              </a:effectLst>
            </a:endParaRPr>
          </a:p>
          <a:p>
            <a:r>
              <a:rPr lang="en-US" sz="3200" dirty="0" smtClean="0">
                <a:solidFill>
                  <a:schemeClr val="tx1"/>
                </a:solidFill>
                <a:effectLst>
                  <a:glow rad="101600">
                    <a:schemeClr val="accent3">
                      <a:satMod val="175000"/>
                      <a:alpha val="40000"/>
                    </a:schemeClr>
                  </a:glow>
                </a:effectLst>
              </a:rPr>
              <a:t>				       </a:t>
            </a:r>
            <a:r>
              <a:rPr lang="en-US" sz="3200" dirty="0" err="1" smtClean="0">
                <a:solidFill>
                  <a:schemeClr val="tx1"/>
                </a:solidFill>
                <a:effectLst>
                  <a:glow rad="101600">
                    <a:schemeClr val="accent3">
                      <a:satMod val="175000"/>
                      <a:alpha val="40000"/>
                    </a:schemeClr>
                  </a:glow>
                </a:effectLst>
              </a:rPr>
              <a:t>ThS</a:t>
            </a:r>
            <a:r>
              <a:rPr lang="en-US" sz="3200" dirty="0" smtClean="0">
                <a:solidFill>
                  <a:schemeClr val="tx1"/>
                </a:solidFill>
                <a:effectLst>
                  <a:glow rad="101600">
                    <a:schemeClr val="accent3">
                      <a:satMod val="175000"/>
                      <a:alpha val="40000"/>
                    </a:schemeClr>
                  </a:glow>
                </a:effectLst>
              </a:rPr>
              <a:t> </a:t>
            </a:r>
            <a:r>
              <a:rPr lang="en-US" sz="3200" dirty="0" err="1" smtClean="0">
                <a:solidFill>
                  <a:schemeClr val="tx1"/>
                </a:solidFill>
                <a:effectLst>
                  <a:glow rad="101600">
                    <a:schemeClr val="accent3">
                      <a:satMod val="175000"/>
                      <a:alpha val="40000"/>
                    </a:schemeClr>
                  </a:glow>
                </a:effectLst>
              </a:rPr>
              <a:t>Nguyễn</a:t>
            </a:r>
            <a:r>
              <a:rPr lang="en-US" sz="3200" dirty="0" smtClean="0">
                <a:solidFill>
                  <a:schemeClr val="tx1"/>
                </a:solidFill>
                <a:effectLst>
                  <a:glow rad="101600">
                    <a:schemeClr val="accent3">
                      <a:satMod val="175000"/>
                      <a:alpha val="40000"/>
                    </a:schemeClr>
                  </a:glow>
                </a:effectLst>
              </a:rPr>
              <a:t> </a:t>
            </a:r>
            <a:r>
              <a:rPr lang="en-US" sz="3200" dirty="0" err="1" smtClean="0">
                <a:solidFill>
                  <a:schemeClr val="tx1"/>
                </a:solidFill>
                <a:effectLst>
                  <a:glow rad="101600">
                    <a:schemeClr val="accent3">
                      <a:satMod val="175000"/>
                      <a:alpha val="40000"/>
                    </a:schemeClr>
                  </a:glow>
                </a:effectLst>
              </a:rPr>
              <a:t>Thị</a:t>
            </a:r>
            <a:r>
              <a:rPr lang="en-US" sz="3200" dirty="0" smtClean="0">
                <a:solidFill>
                  <a:schemeClr val="tx1"/>
                </a:solidFill>
                <a:effectLst>
                  <a:glow rad="101600">
                    <a:schemeClr val="accent3">
                      <a:satMod val="175000"/>
                      <a:alpha val="40000"/>
                    </a:schemeClr>
                  </a:glow>
                </a:effectLst>
              </a:rPr>
              <a:t> </a:t>
            </a:r>
            <a:r>
              <a:rPr lang="en-US" sz="3200" dirty="0" err="1" smtClean="0">
                <a:solidFill>
                  <a:schemeClr val="tx1"/>
                </a:solidFill>
                <a:effectLst>
                  <a:glow rad="101600">
                    <a:schemeClr val="accent3">
                      <a:satMod val="175000"/>
                      <a:alpha val="40000"/>
                    </a:schemeClr>
                  </a:glow>
                </a:effectLst>
              </a:rPr>
              <a:t>Bích</a:t>
            </a:r>
            <a:r>
              <a:rPr lang="en-US" sz="3200" dirty="0" smtClean="0">
                <a:solidFill>
                  <a:schemeClr val="tx1"/>
                </a:solidFill>
                <a:effectLst>
                  <a:glow rad="101600">
                    <a:schemeClr val="accent3">
                      <a:satMod val="175000"/>
                      <a:alpha val="40000"/>
                    </a:schemeClr>
                  </a:glow>
                </a:effectLst>
              </a:rPr>
              <a:t> </a:t>
            </a:r>
            <a:r>
              <a:rPr lang="en-US" sz="3200" dirty="0" err="1" smtClean="0">
                <a:solidFill>
                  <a:schemeClr val="tx1"/>
                </a:solidFill>
                <a:effectLst>
                  <a:glow rad="101600">
                    <a:schemeClr val="accent3">
                      <a:satMod val="175000"/>
                      <a:alpha val="40000"/>
                    </a:schemeClr>
                  </a:glow>
                </a:effectLst>
              </a:rPr>
              <a:t>Ngân</a:t>
            </a:r>
            <a:endParaRPr lang="en-US" sz="3200" dirty="0">
              <a:solidFill>
                <a:schemeClr val="tx1"/>
              </a:solidFill>
              <a:effectLst>
                <a:glow rad="101600">
                  <a:schemeClr val="accent3">
                    <a:satMod val="175000"/>
                    <a:alpha val="40000"/>
                  </a:schemeClr>
                </a:glow>
              </a:effectLst>
            </a:endParaRPr>
          </a:p>
        </p:txBody>
      </p:sp>
      <p:pic>
        <p:nvPicPr>
          <p:cNvPr id="7" name="Picture 6">
            <a:extLst>
              <a:ext uri="{FF2B5EF4-FFF2-40B4-BE49-F238E27FC236}">
                <a16:creationId xmlns:a16="http://schemas.microsoft.com/office/drawing/2014/main" id="{7F355A7A-58FD-486D-BB8F-90CC25D16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526" y="1065493"/>
            <a:ext cx="1563512" cy="1485336"/>
          </a:xfrm>
          <a:prstGeom prst="rect">
            <a:avLst/>
          </a:prstGeom>
        </p:spPr>
      </p:pic>
      <p:sp>
        <p:nvSpPr>
          <p:cNvPr id="8" name="Rectangle 7">
            <a:extLst>
              <a:ext uri="{FF2B5EF4-FFF2-40B4-BE49-F238E27FC236}">
                <a16:creationId xmlns:a16="http://schemas.microsoft.com/office/drawing/2014/main" id="{59C15E20-D626-44B6-BCFD-3647E176E676}"/>
              </a:ext>
            </a:extLst>
          </p:cNvPr>
          <p:cNvSpPr/>
          <p:nvPr/>
        </p:nvSpPr>
        <p:spPr>
          <a:xfrm>
            <a:off x="684273" y="3429000"/>
            <a:ext cx="10621766" cy="1754326"/>
          </a:xfrm>
          <a:prstGeom prst="rect">
            <a:avLst/>
          </a:prstGeom>
          <a:noFill/>
        </p:spPr>
        <p:txBody>
          <a:bodyPr wrap="square" lIns="91440" tIns="45720" rIns="91440" bIns="45720">
            <a:spAutoFit/>
          </a:bodyPr>
          <a:lstStyle/>
          <a:p>
            <a:pPr algn="ctr"/>
            <a:r>
              <a:rPr lang="en-US" sz="5400" i="1" dirty="0" err="1"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Xây</a:t>
            </a:r>
            <a:r>
              <a:rPr lang="en-US" sz="5400" i="1" dirty="0"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 </a:t>
            </a:r>
            <a:r>
              <a:rPr lang="en-US" sz="5400" i="1" dirty="0" err="1"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dựng</a:t>
            </a:r>
            <a:r>
              <a:rPr lang="en-US" sz="5400" i="1" dirty="0"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 </a:t>
            </a:r>
            <a:r>
              <a:rPr lang="en-US" sz="5400" i="1" dirty="0" err="1"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mạng</a:t>
            </a:r>
            <a:r>
              <a:rPr lang="en-US" sz="5400" i="1" dirty="0"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 </a:t>
            </a:r>
            <a:r>
              <a:rPr lang="en-US" sz="5400" i="1" dirty="0" err="1"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xã</a:t>
            </a:r>
            <a:r>
              <a:rPr lang="en-US" sz="5400" i="1" dirty="0"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 </a:t>
            </a:r>
            <a:r>
              <a:rPr lang="en-US" sz="5400" i="1" dirty="0" err="1"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hội</a:t>
            </a:r>
            <a:r>
              <a:rPr lang="en-US" sz="5400" i="1" dirty="0"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 </a:t>
            </a:r>
            <a:r>
              <a:rPr lang="en-US" sz="5400" i="1" dirty="0" err="1"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nội</a:t>
            </a:r>
            <a:r>
              <a:rPr lang="en-US" sz="5400" i="1" dirty="0"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 </a:t>
            </a:r>
            <a:r>
              <a:rPr lang="en-US" sz="5400" i="1" dirty="0" err="1"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bộ</a:t>
            </a:r>
            <a:r>
              <a:rPr lang="en-US" sz="5400" i="1" dirty="0"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 </a:t>
            </a:r>
            <a:r>
              <a:rPr lang="en-US" sz="5400" i="1" dirty="0" err="1"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doanh</a:t>
            </a:r>
            <a:r>
              <a:rPr lang="en-US" sz="5400" i="1" dirty="0"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 </a:t>
            </a:r>
            <a:r>
              <a:rPr lang="en-US" sz="5400" i="1" dirty="0" err="1"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nghiệp</a:t>
            </a:r>
            <a:endParaRPr lang="en-US" sz="5400" i="1" dirty="0"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endParaRPr>
          </a:p>
        </p:txBody>
      </p:sp>
    </p:spTree>
    <p:extLst>
      <p:ext uri="{BB962C8B-B14F-4D97-AF65-F5344CB8AC3E}">
        <p14:creationId xmlns:p14="http://schemas.microsoft.com/office/powerpoint/2010/main" val="34594527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236050" cy="6979998"/>
          </a:xfrm>
          <a:prstGeom prst="rect">
            <a:avLst/>
          </a:prstGeom>
          <a:gradFill flip="none" rotWithShape="1">
            <a:gsLst>
              <a:gs pos="0">
                <a:srgbClr val="9C5BCD"/>
              </a:gs>
              <a:gs pos="100000">
                <a:srgbClr val="00297A"/>
              </a:gs>
            </a:gsLst>
            <a:path path="circle">
              <a:fillToRect l="50000" t="50000" r="50000" b="50000"/>
            </a:path>
            <a:tileRect/>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57300" lvl="2" indent="-342900">
              <a:buFont typeface="Wingdings" panose="05000000000000000000" pitchFamily="2" charset="2"/>
              <a:buChar char="Ø"/>
            </a:pPr>
            <a:endParaRPr lang="en-US" dirty="0">
              <a:solidFill>
                <a:schemeClr val="tx1"/>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4CF0065-2D44-476E-BF0C-CBB304A162C1}"/>
              </a:ext>
            </a:extLst>
          </p:cNvPr>
          <p:cNvGrpSpPr/>
          <p:nvPr/>
        </p:nvGrpSpPr>
        <p:grpSpPr>
          <a:xfrm>
            <a:off x="10793991" y="1571132"/>
            <a:ext cx="1207911" cy="1207911"/>
            <a:chOff x="1259632" y="1927684"/>
            <a:chExt cx="2005372" cy="2005372"/>
          </a:xfrm>
        </p:grpSpPr>
        <p:sp>
          <p:nvSpPr>
            <p:cNvPr id="6" name="Oval 5">
              <a:extLst>
                <a:ext uri="{FF2B5EF4-FFF2-40B4-BE49-F238E27FC236}">
                  <a16:creationId xmlns:a16="http://schemas.microsoft.com/office/drawing/2014/main" id="{67AFB316-C9D7-4FAA-95FE-8060A01E776B}"/>
                </a:ext>
              </a:extLst>
            </p:cNvPr>
            <p:cNvSpPr/>
            <p:nvPr/>
          </p:nvSpPr>
          <p:spPr>
            <a:xfrm>
              <a:off x="1541124" y="2209176"/>
              <a:ext cx="1442389" cy="1442389"/>
            </a:xfrm>
            <a:prstGeom prst="ellipse">
              <a:avLst/>
            </a:prstGeom>
            <a:noFill/>
            <a:ln w="1270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7" name="Oval 6">
              <a:extLst>
                <a:ext uri="{FF2B5EF4-FFF2-40B4-BE49-F238E27FC236}">
                  <a16:creationId xmlns:a16="http://schemas.microsoft.com/office/drawing/2014/main" id="{36CFEED7-51A5-499D-9F92-2D1722953066}"/>
                </a:ext>
              </a:extLst>
            </p:cNvPr>
            <p:cNvSpPr/>
            <p:nvPr/>
          </p:nvSpPr>
          <p:spPr>
            <a:xfrm>
              <a:off x="1832924" y="2500976"/>
              <a:ext cx="858789" cy="858789"/>
            </a:xfrm>
            <a:prstGeom prst="ellipse">
              <a:avLst/>
            </a:prstGeom>
            <a:noFill/>
            <a:ln w="1270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8" name="Oval 7">
              <a:extLst>
                <a:ext uri="{FF2B5EF4-FFF2-40B4-BE49-F238E27FC236}">
                  <a16:creationId xmlns:a16="http://schemas.microsoft.com/office/drawing/2014/main" id="{EC48D793-06F6-49A5-AA05-6900ACB7D080}"/>
                </a:ext>
              </a:extLst>
            </p:cNvPr>
            <p:cNvSpPr/>
            <p:nvPr/>
          </p:nvSpPr>
          <p:spPr>
            <a:xfrm>
              <a:off x="1259632" y="1927684"/>
              <a:ext cx="2005372" cy="2005372"/>
            </a:xfrm>
            <a:prstGeom prst="ellipse">
              <a:avLst/>
            </a:prstGeom>
            <a:noFill/>
            <a:ln w="1270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grpSp>
        <p:nvGrpSpPr>
          <p:cNvPr id="9" name="Group 8">
            <a:extLst>
              <a:ext uri="{FF2B5EF4-FFF2-40B4-BE49-F238E27FC236}">
                <a16:creationId xmlns:a16="http://schemas.microsoft.com/office/drawing/2014/main" id="{A3808DF8-B4E3-43E0-ABBF-7AE65C003B0E}"/>
              </a:ext>
            </a:extLst>
          </p:cNvPr>
          <p:cNvGrpSpPr/>
          <p:nvPr/>
        </p:nvGrpSpPr>
        <p:grpSpPr>
          <a:xfrm>
            <a:off x="8561353" y="2053234"/>
            <a:ext cx="3497537" cy="3983639"/>
            <a:chOff x="5710368" y="1700808"/>
            <a:chExt cx="2528707" cy="4176464"/>
          </a:xfrm>
        </p:grpSpPr>
        <p:sp>
          <p:nvSpPr>
            <p:cNvPr id="10" name="Up Arrow 3">
              <a:extLst>
                <a:ext uri="{FF2B5EF4-FFF2-40B4-BE49-F238E27FC236}">
                  <a16:creationId xmlns:a16="http://schemas.microsoft.com/office/drawing/2014/main" id="{846E3308-1227-42F0-8615-87D6DB0D661D}"/>
                </a:ext>
              </a:extLst>
            </p:cNvPr>
            <p:cNvSpPr/>
            <p:nvPr/>
          </p:nvSpPr>
          <p:spPr>
            <a:xfrm>
              <a:off x="6870923" y="1700808"/>
              <a:ext cx="1368152" cy="2035274"/>
            </a:xfrm>
            <a:prstGeom prst="upArrow">
              <a:avLst/>
            </a:prstGeom>
            <a:solidFill>
              <a:srgbClr val="FFFF00"/>
            </a:solidFill>
            <a:ln>
              <a:noFill/>
            </a:ln>
            <a:scene3d>
              <a:camera prst="orthographicFront">
                <a:rot lat="20466618" lon="2567695" rev="2059885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11" name="Flowchart: Data 6">
              <a:extLst>
                <a:ext uri="{FF2B5EF4-FFF2-40B4-BE49-F238E27FC236}">
                  <a16:creationId xmlns:a16="http://schemas.microsoft.com/office/drawing/2014/main" id="{D7D28EAC-1166-4BD2-82CA-7EF427E63146}"/>
                </a:ext>
              </a:extLst>
            </p:cNvPr>
            <p:cNvSpPr/>
            <p:nvPr/>
          </p:nvSpPr>
          <p:spPr>
            <a:xfrm flipH="1">
              <a:off x="6592296" y="3500344"/>
              <a:ext cx="1030423" cy="15466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2315 h 12315"/>
                <a:gd name="connsiteX1" fmla="*/ 2000 w 10000"/>
                <a:gd name="connsiteY1" fmla="*/ 0 h 12315"/>
                <a:gd name="connsiteX2" fmla="*/ 10000 w 10000"/>
                <a:gd name="connsiteY2" fmla="*/ 2315 h 12315"/>
                <a:gd name="connsiteX3" fmla="*/ 8000 w 10000"/>
                <a:gd name="connsiteY3" fmla="*/ 12315 h 12315"/>
                <a:gd name="connsiteX4" fmla="*/ 0 w 10000"/>
                <a:gd name="connsiteY4" fmla="*/ 12315 h 12315"/>
                <a:gd name="connsiteX0" fmla="*/ 0 w 10000"/>
                <a:gd name="connsiteY0" fmla="*/ 16614 h 16614"/>
                <a:gd name="connsiteX1" fmla="*/ 4728 w 10000"/>
                <a:gd name="connsiteY1" fmla="*/ 0 h 16614"/>
                <a:gd name="connsiteX2" fmla="*/ 10000 w 10000"/>
                <a:gd name="connsiteY2" fmla="*/ 6614 h 16614"/>
                <a:gd name="connsiteX3" fmla="*/ 8000 w 10000"/>
                <a:gd name="connsiteY3" fmla="*/ 16614 h 16614"/>
                <a:gd name="connsiteX4" fmla="*/ 0 w 10000"/>
                <a:gd name="connsiteY4" fmla="*/ 16614 h 16614"/>
                <a:gd name="connsiteX0" fmla="*/ 0 w 8016"/>
                <a:gd name="connsiteY0" fmla="*/ 5370 h 16614"/>
                <a:gd name="connsiteX1" fmla="*/ 2744 w 8016"/>
                <a:gd name="connsiteY1" fmla="*/ 0 h 16614"/>
                <a:gd name="connsiteX2" fmla="*/ 8016 w 8016"/>
                <a:gd name="connsiteY2" fmla="*/ 6614 h 16614"/>
                <a:gd name="connsiteX3" fmla="*/ 6016 w 8016"/>
                <a:gd name="connsiteY3" fmla="*/ 16614 h 16614"/>
                <a:gd name="connsiteX4" fmla="*/ 0 w 8016"/>
                <a:gd name="connsiteY4" fmla="*/ 5370 h 16614"/>
                <a:gd name="connsiteX0" fmla="*/ 0 w 9175"/>
                <a:gd name="connsiteY0" fmla="*/ 3431 h 10199"/>
                <a:gd name="connsiteX1" fmla="*/ 3423 w 9175"/>
                <a:gd name="connsiteY1" fmla="*/ 199 h 10199"/>
                <a:gd name="connsiteX2" fmla="*/ 9175 w 9175"/>
                <a:gd name="connsiteY2" fmla="*/ 0 h 10199"/>
                <a:gd name="connsiteX3" fmla="*/ 7505 w 9175"/>
                <a:gd name="connsiteY3" fmla="*/ 10199 h 10199"/>
                <a:gd name="connsiteX4" fmla="*/ 0 w 9175"/>
                <a:gd name="connsiteY4" fmla="*/ 3431 h 10199"/>
                <a:gd name="connsiteX0" fmla="*/ 0 w 10000"/>
                <a:gd name="connsiteY0" fmla="*/ 3364 h 3364"/>
                <a:gd name="connsiteX1" fmla="*/ 3731 w 10000"/>
                <a:gd name="connsiteY1" fmla="*/ 195 h 3364"/>
                <a:gd name="connsiteX2" fmla="*/ 10000 w 10000"/>
                <a:gd name="connsiteY2" fmla="*/ 0 h 3364"/>
                <a:gd name="connsiteX3" fmla="*/ 6831 w 10000"/>
                <a:gd name="connsiteY3" fmla="*/ 3169 h 3364"/>
                <a:gd name="connsiteX4" fmla="*/ 0 w 10000"/>
                <a:gd name="connsiteY4" fmla="*/ 3364 h 3364"/>
                <a:gd name="connsiteX0" fmla="*/ 0 w 10000"/>
                <a:gd name="connsiteY0" fmla="*/ 11741 h 11741"/>
                <a:gd name="connsiteX1" fmla="*/ 4068 w 10000"/>
                <a:gd name="connsiteY1" fmla="*/ 0 h 11741"/>
                <a:gd name="connsiteX2" fmla="*/ 10000 w 10000"/>
                <a:gd name="connsiteY2" fmla="*/ 1741 h 11741"/>
                <a:gd name="connsiteX3" fmla="*/ 6831 w 10000"/>
                <a:gd name="connsiteY3" fmla="*/ 11161 h 11741"/>
                <a:gd name="connsiteX4" fmla="*/ 0 w 10000"/>
                <a:gd name="connsiteY4" fmla="*/ 11741 h 11741"/>
                <a:gd name="connsiteX0" fmla="*/ 0 w 10000"/>
                <a:gd name="connsiteY0" fmla="*/ 10000 h 10000"/>
                <a:gd name="connsiteX1" fmla="*/ 4068 w 10000"/>
                <a:gd name="connsiteY1" fmla="*/ 580 h 10000"/>
                <a:gd name="connsiteX2" fmla="*/ 10000 w 10000"/>
                <a:gd name="connsiteY2" fmla="*/ 0 h 10000"/>
                <a:gd name="connsiteX3" fmla="*/ 6831 w 10000"/>
                <a:gd name="connsiteY3" fmla="*/ 9420 h 10000"/>
                <a:gd name="connsiteX4" fmla="*/ 0 w 10000"/>
                <a:gd name="connsiteY4" fmla="*/ 10000 h 10000"/>
                <a:gd name="connsiteX0" fmla="*/ 0 w 9830"/>
                <a:gd name="connsiteY0" fmla="*/ 8685 h 9420"/>
                <a:gd name="connsiteX1" fmla="*/ 3898 w 9830"/>
                <a:gd name="connsiteY1" fmla="*/ 580 h 9420"/>
                <a:gd name="connsiteX2" fmla="*/ 9830 w 9830"/>
                <a:gd name="connsiteY2" fmla="*/ 0 h 9420"/>
                <a:gd name="connsiteX3" fmla="*/ 6661 w 9830"/>
                <a:gd name="connsiteY3" fmla="*/ 9420 h 9420"/>
                <a:gd name="connsiteX4" fmla="*/ 0 w 9830"/>
                <a:gd name="connsiteY4" fmla="*/ 8685 h 9420"/>
                <a:gd name="connsiteX0" fmla="*/ 0 w 10000"/>
                <a:gd name="connsiteY0" fmla="*/ 9220 h 10000"/>
                <a:gd name="connsiteX1" fmla="*/ 3965 w 10000"/>
                <a:gd name="connsiteY1" fmla="*/ 616 h 10000"/>
                <a:gd name="connsiteX2" fmla="*/ 10000 w 10000"/>
                <a:gd name="connsiteY2" fmla="*/ 0 h 10000"/>
                <a:gd name="connsiteX3" fmla="*/ 6776 w 10000"/>
                <a:gd name="connsiteY3" fmla="*/ 10000 h 10000"/>
                <a:gd name="connsiteX4" fmla="*/ 0 w 10000"/>
                <a:gd name="connsiteY4" fmla="*/ 9220 h 10000"/>
                <a:gd name="connsiteX0" fmla="*/ 0 w 10000"/>
                <a:gd name="connsiteY0" fmla="*/ 9499 h 10000"/>
                <a:gd name="connsiteX1" fmla="*/ 3965 w 10000"/>
                <a:gd name="connsiteY1" fmla="*/ 616 h 10000"/>
                <a:gd name="connsiteX2" fmla="*/ 10000 w 10000"/>
                <a:gd name="connsiteY2" fmla="*/ 0 h 10000"/>
                <a:gd name="connsiteX3" fmla="*/ 6776 w 10000"/>
                <a:gd name="connsiteY3" fmla="*/ 10000 h 10000"/>
                <a:gd name="connsiteX4" fmla="*/ 0 w 10000"/>
                <a:gd name="connsiteY4" fmla="*/ 9499 h 10000"/>
                <a:gd name="connsiteX0" fmla="*/ 0 w 10000"/>
                <a:gd name="connsiteY0" fmla="*/ 9499 h 10000"/>
                <a:gd name="connsiteX1" fmla="*/ 4601 w 10000"/>
                <a:gd name="connsiteY1" fmla="*/ 58 h 10000"/>
                <a:gd name="connsiteX2" fmla="*/ 10000 w 10000"/>
                <a:gd name="connsiteY2" fmla="*/ 0 h 10000"/>
                <a:gd name="connsiteX3" fmla="*/ 6776 w 10000"/>
                <a:gd name="connsiteY3" fmla="*/ 10000 h 10000"/>
                <a:gd name="connsiteX4" fmla="*/ 0 w 10000"/>
                <a:gd name="connsiteY4" fmla="*/ 949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499"/>
                  </a:moveTo>
                  <a:lnTo>
                    <a:pt x="4601" y="58"/>
                  </a:lnTo>
                  <a:lnTo>
                    <a:pt x="10000" y="0"/>
                  </a:lnTo>
                  <a:lnTo>
                    <a:pt x="6776" y="10000"/>
                  </a:lnTo>
                  <a:cubicBezTo>
                    <a:pt x="4517" y="9740"/>
                    <a:pt x="2403" y="9480"/>
                    <a:pt x="0" y="9499"/>
                  </a:cubicBezTo>
                  <a:close/>
                </a:path>
              </a:pathLst>
            </a:custGeom>
            <a:gradFill>
              <a:gsLst>
                <a:gs pos="99000">
                  <a:schemeClr val="accent4">
                    <a:lumMod val="48000"/>
                  </a:schemeClr>
                </a:gs>
                <a:gs pos="0">
                  <a:schemeClr val="accent4">
                    <a:lumMod val="9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12" name="Rectangle 11">
              <a:extLst>
                <a:ext uri="{FF2B5EF4-FFF2-40B4-BE49-F238E27FC236}">
                  <a16:creationId xmlns:a16="http://schemas.microsoft.com/office/drawing/2014/main" id="{F2EA0E56-E3E0-40AF-B652-92A41FF53E76}"/>
                </a:ext>
              </a:extLst>
            </p:cNvPr>
            <p:cNvSpPr/>
            <p:nvPr/>
          </p:nvSpPr>
          <p:spPr>
            <a:xfrm>
              <a:off x="6372200" y="3429000"/>
              <a:ext cx="720080" cy="1368152"/>
            </a:xfrm>
            <a:prstGeom prst="rect">
              <a:avLst/>
            </a:prstGeom>
            <a:solidFill>
              <a:srgbClr val="FFFF00"/>
            </a:solidFill>
            <a:ln>
              <a:noFill/>
            </a:ln>
            <a:scene3d>
              <a:camera prst="orthographicFront">
                <a:rot lat="20466618" lon="2567695" rev="2059885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13" name="Flowchart: Data 6">
              <a:extLst>
                <a:ext uri="{FF2B5EF4-FFF2-40B4-BE49-F238E27FC236}">
                  <a16:creationId xmlns:a16="http://schemas.microsoft.com/office/drawing/2014/main" id="{ACC24D87-9F74-4C23-8546-CF7A6EB93527}"/>
                </a:ext>
              </a:extLst>
            </p:cNvPr>
            <p:cNvSpPr/>
            <p:nvPr/>
          </p:nvSpPr>
          <p:spPr>
            <a:xfrm flipH="1">
              <a:off x="5916298" y="4572715"/>
              <a:ext cx="954624" cy="16418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2315 h 12315"/>
                <a:gd name="connsiteX1" fmla="*/ 2000 w 10000"/>
                <a:gd name="connsiteY1" fmla="*/ 0 h 12315"/>
                <a:gd name="connsiteX2" fmla="*/ 10000 w 10000"/>
                <a:gd name="connsiteY2" fmla="*/ 2315 h 12315"/>
                <a:gd name="connsiteX3" fmla="*/ 8000 w 10000"/>
                <a:gd name="connsiteY3" fmla="*/ 12315 h 12315"/>
                <a:gd name="connsiteX4" fmla="*/ 0 w 10000"/>
                <a:gd name="connsiteY4" fmla="*/ 12315 h 12315"/>
                <a:gd name="connsiteX0" fmla="*/ 0 w 10000"/>
                <a:gd name="connsiteY0" fmla="*/ 16614 h 16614"/>
                <a:gd name="connsiteX1" fmla="*/ 4728 w 10000"/>
                <a:gd name="connsiteY1" fmla="*/ 0 h 16614"/>
                <a:gd name="connsiteX2" fmla="*/ 10000 w 10000"/>
                <a:gd name="connsiteY2" fmla="*/ 6614 h 16614"/>
                <a:gd name="connsiteX3" fmla="*/ 8000 w 10000"/>
                <a:gd name="connsiteY3" fmla="*/ 16614 h 16614"/>
                <a:gd name="connsiteX4" fmla="*/ 0 w 10000"/>
                <a:gd name="connsiteY4" fmla="*/ 16614 h 16614"/>
                <a:gd name="connsiteX0" fmla="*/ 0 w 8016"/>
                <a:gd name="connsiteY0" fmla="*/ 5370 h 16614"/>
                <a:gd name="connsiteX1" fmla="*/ 2744 w 8016"/>
                <a:gd name="connsiteY1" fmla="*/ 0 h 16614"/>
                <a:gd name="connsiteX2" fmla="*/ 8016 w 8016"/>
                <a:gd name="connsiteY2" fmla="*/ 6614 h 16614"/>
                <a:gd name="connsiteX3" fmla="*/ 6016 w 8016"/>
                <a:gd name="connsiteY3" fmla="*/ 16614 h 16614"/>
                <a:gd name="connsiteX4" fmla="*/ 0 w 8016"/>
                <a:gd name="connsiteY4" fmla="*/ 5370 h 16614"/>
                <a:gd name="connsiteX0" fmla="*/ 0 w 9175"/>
                <a:gd name="connsiteY0" fmla="*/ 3431 h 10199"/>
                <a:gd name="connsiteX1" fmla="*/ 3423 w 9175"/>
                <a:gd name="connsiteY1" fmla="*/ 199 h 10199"/>
                <a:gd name="connsiteX2" fmla="*/ 9175 w 9175"/>
                <a:gd name="connsiteY2" fmla="*/ 0 h 10199"/>
                <a:gd name="connsiteX3" fmla="*/ 7505 w 9175"/>
                <a:gd name="connsiteY3" fmla="*/ 10199 h 10199"/>
                <a:gd name="connsiteX4" fmla="*/ 0 w 9175"/>
                <a:gd name="connsiteY4" fmla="*/ 3431 h 10199"/>
                <a:gd name="connsiteX0" fmla="*/ 0 w 10000"/>
                <a:gd name="connsiteY0" fmla="*/ 3364 h 3364"/>
                <a:gd name="connsiteX1" fmla="*/ 3731 w 10000"/>
                <a:gd name="connsiteY1" fmla="*/ 195 h 3364"/>
                <a:gd name="connsiteX2" fmla="*/ 10000 w 10000"/>
                <a:gd name="connsiteY2" fmla="*/ 0 h 3364"/>
                <a:gd name="connsiteX3" fmla="*/ 6831 w 10000"/>
                <a:gd name="connsiteY3" fmla="*/ 3169 h 3364"/>
                <a:gd name="connsiteX4" fmla="*/ 0 w 10000"/>
                <a:gd name="connsiteY4" fmla="*/ 3364 h 3364"/>
                <a:gd name="connsiteX0" fmla="*/ 0 w 10000"/>
                <a:gd name="connsiteY0" fmla="*/ 11741 h 11741"/>
                <a:gd name="connsiteX1" fmla="*/ 4068 w 10000"/>
                <a:gd name="connsiteY1" fmla="*/ 0 h 11741"/>
                <a:gd name="connsiteX2" fmla="*/ 10000 w 10000"/>
                <a:gd name="connsiteY2" fmla="*/ 1741 h 11741"/>
                <a:gd name="connsiteX3" fmla="*/ 6831 w 10000"/>
                <a:gd name="connsiteY3" fmla="*/ 11161 h 11741"/>
                <a:gd name="connsiteX4" fmla="*/ 0 w 10000"/>
                <a:gd name="connsiteY4" fmla="*/ 11741 h 11741"/>
                <a:gd name="connsiteX0" fmla="*/ 0 w 10000"/>
                <a:gd name="connsiteY0" fmla="*/ 10000 h 10000"/>
                <a:gd name="connsiteX1" fmla="*/ 4068 w 10000"/>
                <a:gd name="connsiteY1" fmla="*/ 580 h 10000"/>
                <a:gd name="connsiteX2" fmla="*/ 10000 w 10000"/>
                <a:gd name="connsiteY2" fmla="*/ 0 h 10000"/>
                <a:gd name="connsiteX3" fmla="*/ 6831 w 10000"/>
                <a:gd name="connsiteY3" fmla="*/ 942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4068" y="580"/>
                  </a:lnTo>
                  <a:lnTo>
                    <a:pt x="10000" y="0"/>
                  </a:lnTo>
                  <a:lnTo>
                    <a:pt x="6831" y="9420"/>
                  </a:lnTo>
                  <a:lnTo>
                    <a:pt x="0" y="10000"/>
                  </a:lnTo>
                  <a:close/>
                </a:path>
              </a:pathLst>
            </a:custGeom>
            <a:gradFill>
              <a:gsLst>
                <a:gs pos="99000">
                  <a:schemeClr val="accent4">
                    <a:lumMod val="17000"/>
                  </a:schemeClr>
                </a:gs>
                <a:gs pos="0">
                  <a:schemeClr val="accent4">
                    <a:lumMod val="78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14" name="Rectangle 13">
              <a:extLst>
                <a:ext uri="{FF2B5EF4-FFF2-40B4-BE49-F238E27FC236}">
                  <a16:creationId xmlns:a16="http://schemas.microsoft.com/office/drawing/2014/main" id="{52F10B8E-F981-4D58-B99F-780915BB8A7D}"/>
                </a:ext>
              </a:extLst>
            </p:cNvPr>
            <p:cNvSpPr/>
            <p:nvPr/>
          </p:nvSpPr>
          <p:spPr>
            <a:xfrm>
              <a:off x="5710368" y="4509120"/>
              <a:ext cx="720080" cy="1368152"/>
            </a:xfrm>
            <a:prstGeom prst="rect">
              <a:avLst/>
            </a:prstGeom>
            <a:solidFill>
              <a:srgbClr val="FFFF00"/>
            </a:solidFill>
            <a:ln>
              <a:noFill/>
            </a:ln>
            <a:scene3d>
              <a:camera prst="orthographicFront">
                <a:rot lat="20466618" lon="2567695" rev="2059885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cxnSp>
        <p:nvCxnSpPr>
          <p:cNvPr id="15" name="Straight Connector 14">
            <a:extLst>
              <a:ext uri="{FF2B5EF4-FFF2-40B4-BE49-F238E27FC236}">
                <a16:creationId xmlns:a16="http://schemas.microsoft.com/office/drawing/2014/main" id="{D79E7E77-EED8-4D23-9D6B-123D70480A6E}"/>
              </a:ext>
            </a:extLst>
          </p:cNvPr>
          <p:cNvCxnSpPr>
            <a:cxnSpLocks/>
          </p:cNvCxnSpPr>
          <p:nvPr/>
        </p:nvCxnSpPr>
        <p:spPr>
          <a:xfrm>
            <a:off x="620185" y="3726982"/>
            <a:ext cx="9008024" cy="41467"/>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A67A2-92CC-4C9A-A2AD-47E44C2B3215}"/>
              </a:ext>
            </a:extLst>
          </p:cNvPr>
          <p:cNvCxnSpPr>
            <a:cxnSpLocks/>
          </p:cNvCxnSpPr>
          <p:nvPr/>
        </p:nvCxnSpPr>
        <p:spPr>
          <a:xfrm>
            <a:off x="299597" y="4777774"/>
            <a:ext cx="8869671" cy="29546"/>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2D814C0-B88C-44B9-AF80-DD521D48B028}"/>
              </a:ext>
            </a:extLst>
          </p:cNvPr>
          <p:cNvCxnSpPr>
            <a:cxnSpLocks/>
          </p:cNvCxnSpPr>
          <p:nvPr/>
        </p:nvCxnSpPr>
        <p:spPr>
          <a:xfrm>
            <a:off x="445018" y="5838593"/>
            <a:ext cx="8009381" cy="25017"/>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2E9C9A0-8429-4121-B26A-09A1CF802D2C}"/>
              </a:ext>
            </a:extLst>
          </p:cNvPr>
          <p:cNvSpPr txBox="1"/>
          <p:nvPr/>
        </p:nvSpPr>
        <p:spPr>
          <a:xfrm>
            <a:off x="2333550" y="4331778"/>
            <a:ext cx="5803543" cy="400110"/>
          </a:xfrm>
          <a:prstGeom prst="rect">
            <a:avLst/>
          </a:prstGeom>
          <a:noFill/>
        </p:spPr>
        <p:txBody>
          <a:bodyPr wrap="square" rtlCol="0">
            <a:spAutoFit/>
          </a:bodyPr>
          <a:lstStyle/>
          <a:p>
            <a:r>
              <a:rPr lang="vi-VN" altLang="ko-KR" sz="2000" b="1">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Angular được ra đời lần đầu tiên vào </a:t>
            </a:r>
            <a:r>
              <a:rPr lang="vi-VN" altLang="ko-KR" sz="2000" b="1" smtClean="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năm</a:t>
            </a:r>
            <a:r>
              <a:rPr lang="en-US" altLang="ko-KR" sz="2000" b="1" smtClean="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2009</a:t>
            </a:r>
            <a:endParaRPr lang="vi-VN" altLang="ko-KR" sz="2000" b="1">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19" name="TextBox 18"/>
          <p:cNvSpPr txBox="1"/>
          <p:nvPr/>
        </p:nvSpPr>
        <p:spPr>
          <a:xfrm>
            <a:off x="622685" y="871394"/>
            <a:ext cx="8223496" cy="523220"/>
          </a:xfrm>
          <a:prstGeom prst="rect">
            <a:avLst/>
          </a:prstGeom>
          <a:noFill/>
        </p:spPr>
        <p:txBody>
          <a:bodyPr wrap="square" rtlCol="0">
            <a:spAutoFit/>
          </a:bodyPr>
          <a:lstStyle/>
          <a:p>
            <a:r>
              <a:rPr lang="en-US" sz="2800" b="1" smtClean="0">
                <a:latin typeface="Times New Roman" panose="02020603050405020304" pitchFamily="18" charset="0"/>
                <a:cs typeface="Times New Roman" panose="02020603050405020304" pitchFamily="18" charset="0"/>
              </a:rPr>
              <a:t>2.Lịch sử hình thành và phát triển</a:t>
            </a:r>
            <a:endParaRPr lang="en-US" sz="2800" b="1"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5BEC23FC-3A32-4563-A580-B9992FE8C5AE}"/>
              </a:ext>
            </a:extLst>
          </p:cNvPr>
          <p:cNvSpPr txBox="1"/>
          <p:nvPr/>
        </p:nvSpPr>
        <p:spPr>
          <a:xfrm>
            <a:off x="4802235" y="2260213"/>
            <a:ext cx="4660035" cy="707886"/>
          </a:xfrm>
          <a:prstGeom prst="rect">
            <a:avLst/>
          </a:prstGeom>
          <a:noFill/>
        </p:spPr>
        <p:txBody>
          <a:bodyPr wrap="square" rtlCol="0">
            <a:spAutoFit/>
          </a:bodyPr>
          <a:lstStyle/>
          <a:p>
            <a:r>
              <a:rPr lang="en-US" altLang="ko-KR" sz="2000" b="1" smtClean="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Số lượng người dùng rộng rãi trên toàn thế giới</a:t>
            </a:r>
            <a:endParaRPr lang="ko-KR" altLang="en-US" sz="2000" b="1"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79E7E77-EED8-4D23-9D6B-123D70480A6E}"/>
              </a:ext>
            </a:extLst>
          </p:cNvPr>
          <p:cNvCxnSpPr>
            <a:cxnSpLocks/>
          </p:cNvCxnSpPr>
          <p:nvPr/>
        </p:nvCxnSpPr>
        <p:spPr>
          <a:xfrm>
            <a:off x="1300619" y="2982420"/>
            <a:ext cx="9008024" cy="41467"/>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BEC23FC-3A32-4563-A580-B9992FE8C5AE}"/>
              </a:ext>
            </a:extLst>
          </p:cNvPr>
          <p:cNvSpPr txBox="1"/>
          <p:nvPr/>
        </p:nvSpPr>
        <p:spPr>
          <a:xfrm>
            <a:off x="1578020" y="5438483"/>
            <a:ext cx="4660035" cy="400110"/>
          </a:xfrm>
          <a:prstGeom prst="rect">
            <a:avLst/>
          </a:prstGeom>
          <a:noFill/>
        </p:spPr>
        <p:txBody>
          <a:bodyPr wrap="square" rtlCol="0">
            <a:spAutoFit/>
          </a:bodyPr>
          <a:lstStyle/>
          <a:p>
            <a:r>
              <a:rPr lang="en-US" altLang="ko-KR" sz="2000" b="1" smtClean="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Phát triển bởi Google</a:t>
            </a:r>
            <a:endParaRPr lang="ko-KR" altLang="en-US" sz="2000" b="1"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5BEC23FC-3A32-4563-A580-B9992FE8C5AE}"/>
              </a:ext>
            </a:extLst>
          </p:cNvPr>
          <p:cNvSpPr txBox="1"/>
          <p:nvPr/>
        </p:nvSpPr>
        <p:spPr>
          <a:xfrm>
            <a:off x="4846332" y="3326872"/>
            <a:ext cx="4660035" cy="400110"/>
          </a:xfrm>
          <a:prstGeom prst="rect">
            <a:avLst/>
          </a:prstGeom>
          <a:noFill/>
        </p:spPr>
        <p:txBody>
          <a:bodyPr wrap="square" rtlCol="0">
            <a:spAutoFit/>
          </a:bodyPr>
          <a:lstStyle/>
          <a:p>
            <a:r>
              <a:rPr lang="en-US" altLang="ko-KR" sz="2000" b="1" smtClean="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Angular 11</a:t>
            </a:r>
            <a:endParaRPr lang="ko-KR" altLang="en-US" sz="2000" b="1"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691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inVertical)">
                                      <p:cBhvr>
                                        <p:cTn id="23" dur="500"/>
                                        <p:tgtEl>
                                          <p:spTgt spid="22"/>
                                        </p:tgtEl>
                                      </p:cBhvr>
                                    </p:animEffect>
                                  </p:childTnLst>
                                </p:cTn>
                              </p:par>
                              <p:par>
                                <p:cTn id="24" presetID="16" presetClass="entr" presetSubtype="21"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arn(inVertical)">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inVertical)">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arn(inVertical)">
                                      <p:cBhvr>
                                        <p:cTn id="39" dur="500"/>
                                        <p:tgtEl>
                                          <p:spTgt spid="15"/>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arn(inVertic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arn(inVertical)">
                                      <p:cBhvr>
                                        <p:cTn id="47" dur="500"/>
                                        <p:tgtEl>
                                          <p:spTgt spid="21"/>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arn(inVertical)">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2"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AutoShape 3"/>
          <p:cNvSpPr>
            <a:spLocks noChangeArrowheads="1"/>
          </p:cNvSpPr>
          <p:nvPr/>
        </p:nvSpPr>
        <p:spPr bwMode="gray">
          <a:xfrm rot="17973186">
            <a:off x="4615657" y="2675731"/>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8" name="AutoShape 4"/>
          <p:cNvSpPr>
            <a:spLocks noChangeArrowheads="1"/>
          </p:cNvSpPr>
          <p:nvPr/>
        </p:nvSpPr>
        <p:spPr bwMode="gray">
          <a:xfrm rot="3465783">
            <a:off x="4615656" y="4839494"/>
            <a:ext cx="792163" cy="288925"/>
          </a:xfrm>
          <a:prstGeom prst="rightArrow">
            <a:avLst>
              <a:gd name="adj1" fmla="val 35167"/>
              <a:gd name="adj2" fmla="val 111029"/>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9" name="AutoShape 5"/>
          <p:cNvSpPr>
            <a:spLocks noChangeArrowheads="1"/>
          </p:cNvSpPr>
          <p:nvPr/>
        </p:nvSpPr>
        <p:spPr bwMode="gray">
          <a:xfrm rot="14369022">
            <a:off x="3396457" y="2751931"/>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10" name="AutoShape 6"/>
          <p:cNvSpPr>
            <a:spLocks noChangeArrowheads="1"/>
          </p:cNvSpPr>
          <p:nvPr/>
        </p:nvSpPr>
        <p:spPr bwMode="gray">
          <a:xfrm rot="7535209">
            <a:off x="3358357" y="4806156"/>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11" name="AutoShape 7"/>
          <p:cNvSpPr>
            <a:spLocks noChangeArrowheads="1"/>
          </p:cNvSpPr>
          <p:nvPr/>
        </p:nvSpPr>
        <p:spPr bwMode="gray">
          <a:xfrm>
            <a:off x="5194300" y="3803650"/>
            <a:ext cx="792163" cy="288925"/>
          </a:xfrm>
          <a:prstGeom prst="rightArrow">
            <a:avLst>
              <a:gd name="adj1" fmla="val 35167"/>
              <a:gd name="adj2" fmla="val 111029"/>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12" name="AutoShape 8"/>
          <p:cNvSpPr>
            <a:spLocks noChangeArrowheads="1"/>
          </p:cNvSpPr>
          <p:nvPr/>
        </p:nvSpPr>
        <p:spPr bwMode="gray">
          <a:xfrm rot="10800000">
            <a:off x="2784475" y="3797300"/>
            <a:ext cx="863600" cy="288925"/>
          </a:xfrm>
          <a:prstGeom prst="rightArrow">
            <a:avLst>
              <a:gd name="adj1" fmla="val 35167"/>
              <a:gd name="adj2" fmla="val 121041"/>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13" name="Oval 9"/>
          <p:cNvSpPr>
            <a:spLocks noChangeArrowheads="1"/>
          </p:cNvSpPr>
          <p:nvPr/>
        </p:nvSpPr>
        <p:spPr bwMode="auto">
          <a:xfrm>
            <a:off x="2473851" y="2020888"/>
            <a:ext cx="3743325" cy="3744912"/>
          </a:xfrm>
          <a:prstGeom prst="ellipse">
            <a:avLst/>
          </a:prstGeom>
          <a:noFill/>
          <a:ln w="38100" algn="ctr">
            <a:solidFill>
              <a:schemeClr val="bg2"/>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endParaRPr lang="en-US"/>
          </a:p>
        </p:txBody>
      </p:sp>
      <p:grpSp>
        <p:nvGrpSpPr>
          <p:cNvPr id="14" name="Group 10"/>
          <p:cNvGrpSpPr>
            <a:grpSpLocks/>
          </p:cNvGrpSpPr>
          <p:nvPr/>
        </p:nvGrpSpPr>
        <p:grpSpPr bwMode="auto">
          <a:xfrm>
            <a:off x="3267075" y="2093913"/>
            <a:ext cx="360363" cy="360362"/>
            <a:chOff x="1973" y="1706"/>
            <a:chExt cx="227" cy="227"/>
          </a:xfrm>
        </p:grpSpPr>
        <p:sp>
          <p:nvSpPr>
            <p:cNvPr id="15" name="Oval 11"/>
            <p:cNvSpPr>
              <a:spLocks noChangeArrowheads="1"/>
            </p:cNvSpPr>
            <p:nvPr/>
          </p:nvSpPr>
          <p:spPr bwMode="gray">
            <a:xfrm>
              <a:off x="1973" y="1706"/>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16" name="Oval 12"/>
            <p:cNvSpPr>
              <a:spLocks noChangeArrowheads="1"/>
            </p:cNvSpPr>
            <p:nvPr/>
          </p:nvSpPr>
          <p:spPr bwMode="gray">
            <a:xfrm>
              <a:off x="1983" y="1725"/>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grpSp>
      <p:grpSp>
        <p:nvGrpSpPr>
          <p:cNvPr id="17" name="Group 13"/>
          <p:cNvGrpSpPr>
            <a:grpSpLocks/>
          </p:cNvGrpSpPr>
          <p:nvPr/>
        </p:nvGrpSpPr>
        <p:grpSpPr bwMode="auto">
          <a:xfrm>
            <a:off x="2322513" y="3749675"/>
            <a:ext cx="360362" cy="360363"/>
            <a:chOff x="1565" y="2659"/>
            <a:chExt cx="227" cy="227"/>
          </a:xfrm>
        </p:grpSpPr>
        <p:sp>
          <p:nvSpPr>
            <p:cNvPr id="18" name="Oval 14"/>
            <p:cNvSpPr>
              <a:spLocks noChangeArrowheads="1"/>
            </p:cNvSpPr>
            <p:nvPr/>
          </p:nvSpPr>
          <p:spPr bwMode="gray">
            <a:xfrm>
              <a:off x="1565" y="2659"/>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19" name="Oval 15"/>
            <p:cNvSpPr>
              <a:spLocks noChangeArrowheads="1"/>
            </p:cNvSpPr>
            <p:nvPr/>
          </p:nvSpPr>
          <p:spPr bwMode="gray">
            <a:xfrm>
              <a:off x="1575" y="2678"/>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grpSp>
      <p:grpSp>
        <p:nvGrpSpPr>
          <p:cNvPr id="20" name="Group 16"/>
          <p:cNvGrpSpPr>
            <a:grpSpLocks/>
          </p:cNvGrpSpPr>
          <p:nvPr/>
        </p:nvGrpSpPr>
        <p:grpSpPr bwMode="auto">
          <a:xfrm>
            <a:off x="3186113" y="5292725"/>
            <a:ext cx="360362" cy="360363"/>
            <a:chOff x="2109" y="3612"/>
            <a:chExt cx="227" cy="227"/>
          </a:xfrm>
        </p:grpSpPr>
        <p:sp>
          <p:nvSpPr>
            <p:cNvPr id="21" name="Oval 17"/>
            <p:cNvSpPr>
              <a:spLocks noChangeArrowheads="1"/>
            </p:cNvSpPr>
            <p:nvPr/>
          </p:nvSpPr>
          <p:spPr bwMode="gray">
            <a:xfrm>
              <a:off x="2109" y="3612"/>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22" name="Oval 18"/>
            <p:cNvSpPr>
              <a:spLocks noChangeArrowheads="1"/>
            </p:cNvSpPr>
            <p:nvPr/>
          </p:nvSpPr>
          <p:spPr bwMode="gray">
            <a:xfrm>
              <a:off x="2119" y="3631"/>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grpSp>
      <p:grpSp>
        <p:nvGrpSpPr>
          <p:cNvPr id="23" name="Group 19"/>
          <p:cNvGrpSpPr>
            <a:grpSpLocks/>
          </p:cNvGrpSpPr>
          <p:nvPr/>
        </p:nvGrpSpPr>
        <p:grpSpPr bwMode="auto">
          <a:xfrm>
            <a:off x="5116513" y="2073275"/>
            <a:ext cx="360362" cy="360363"/>
            <a:chOff x="3470" y="1706"/>
            <a:chExt cx="227" cy="227"/>
          </a:xfrm>
        </p:grpSpPr>
        <p:sp>
          <p:nvSpPr>
            <p:cNvPr id="24" name="Oval 20"/>
            <p:cNvSpPr>
              <a:spLocks noChangeArrowheads="1"/>
            </p:cNvSpPr>
            <p:nvPr/>
          </p:nvSpPr>
          <p:spPr bwMode="gray">
            <a:xfrm>
              <a:off x="3470" y="1706"/>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25" name="Oval 21"/>
            <p:cNvSpPr>
              <a:spLocks noChangeArrowheads="1"/>
            </p:cNvSpPr>
            <p:nvPr/>
          </p:nvSpPr>
          <p:spPr bwMode="gray">
            <a:xfrm>
              <a:off x="3480" y="1725"/>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grpSp>
      <p:grpSp>
        <p:nvGrpSpPr>
          <p:cNvPr id="26" name="Group 22"/>
          <p:cNvGrpSpPr>
            <a:grpSpLocks/>
          </p:cNvGrpSpPr>
          <p:nvPr/>
        </p:nvGrpSpPr>
        <p:grpSpPr bwMode="auto">
          <a:xfrm>
            <a:off x="6065838" y="3749675"/>
            <a:ext cx="360362" cy="360363"/>
            <a:chOff x="3923" y="2659"/>
            <a:chExt cx="227" cy="227"/>
          </a:xfrm>
        </p:grpSpPr>
        <p:sp>
          <p:nvSpPr>
            <p:cNvPr id="27" name="Oval 23"/>
            <p:cNvSpPr>
              <a:spLocks noChangeArrowheads="1"/>
            </p:cNvSpPr>
            <p:nvPr/>
          </p:nvSpPr>
          <p:spPr bwMode="gray">
            <a:xfrm>
              <a:off x="3923" y="2659"/>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28" name="Oval 24"/>
            <p:cNvSpPr>
              <a:spLocks noChangeArrowheads="1"/>
            </p:cNvSpPr>
            <p:nvPr/>
          </p:nvSpPr>
          <p:spPr bwMode="gray">
            <a:xfrm>
              <a:off x="3933" y="2678"/>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grpSp>
      <p:grpSp>
        <p:nvGrpSpPr>
          <p:cNvPr id="29" name="Group 25"/>
          <p:cNvGrpSpPr>
            <a:grpSpLocks/>
          </p:cNvGrpSpPr>
          <p:nvPr/>
        </p:nvGrpSpPr>
        <p:grpSpPr bwMode="auto">
          <a:xfrm>
            <a:off x="5172075" y="5349875"/>
            <a:ext cx="360363" cy="360363"/>
            <a:chOff x="3515" y="3521"/>
            <a:chExt cx="227" cy="227"/>
          </a:xfrm>
        </p:grpSpPr>
        <p:sp>
          <p:nvSpPr>
            <p:cNvPr id="30" name="Oval 26"/>
            <p:cNvSpPr>
              <a:spLocks noChangeArrowheads="1"/>
            </p:cNvSpPr>
            <p:nvPr/>
          </p:nvSpPr>
          <p:spPr bwMode="gray">
            <a:xfrm>
              <a:off x="3515" y="3521"/>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31" name="Oval 27"/>
            <p:cNvSpPr>
              <a:spLocks noChangeArrowheads="1"/>
            </p:cNvSpPr>
            <p:nvPr/>
          </p:nvSpPr>
          <p:spPr bwMode="gray">
            <a:xfrm>
              <a:off x="3525" y="3540"/>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grpSp>
      <p:sp>
        <p:nvSpPr>
          <p:cNvPr id="32" name="Oval 28"/>
          <p:cNvSpPr>
            <a:spLocks noChangeArrowheads="1"/>
          </p:cNvSpPr>
          <p:nvPr/>
        </p:nvSpPr>
        <p:spPr bwMode="gray">
          <a:xfrm>
            <a:off x="3462338" y="2987675"/>
            <a:ext cx="1944687" cy="19446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latin typeface="Arial" panose="020B0604020202020204" pitchFamily="34" charset="0"/>
            </a:endParaRPr>
          </a:p>
        </p:txBody>
      </p:sp>
      <p:sp>
        <p:nvSpPr>
          <p:cNvPr id="33" name="Oval 29"/>
          <p:cNvSpPr>
            <a:spLocks noChangeArrowheads="1"/>
          </p:cNvSpPr>
          <p:nvPr/>
        </p:nvSpPr>
        <p:spPr bwMode="gray">
          <a:xfrm>
            <a:off x="3455988" y="2971800"/>
            <a:ext cx="1944687" cy="1944688"/>
          </a:xfrm>
          <a:prstGeom prst="ellipse">
            <a:avLst/>
          </a:prstGeom>
          <a:gradFill rotWithShape="1">
            <a:gsLst>
              <a:gs pos="0">
                <a:schemeClr val="hlink">
                  <a:alpha val="32001"/>
                </a:schemeClr>
              </a:gs>
              <a:gs pos="100000">
                <a:schemeClr val="hlink">
                  <a:gamma/>
                  <a:shade val="46275"/>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latin typeface="Arial" panose="020B0604020202020204" pitchFamily="34" charset="0"/>
            </a:endParaRPr>
          </a:p>
        </p:txBody>
      </p:sp>
      <p:sp>
        <p:nvSpPr>
          <p:cNvPr id="34" name="Oval 30"/>
          <p:cNvSpPr>
            <a:spLocks noChangeArrowheads="1"/>
          </p:cNvSpPr>
          <p:nvPr/>
        </p:nvSpPr>
        <p:spPr bwMode="gray">
          <a:xfrm>
            <a:off x="3589338" y="3114675"/>
            <a:ext cx="1690687" cy="169068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latin typeface="Arial" panose="020B0604020202020204" pitchFamily="34" charset="0"/>
            </a:endParaRPr>
          </a:p>
        </p:txBody>
      </p:sp>
      <p:sp>
        <p:nvSpPr>
          <p:cNvPr id="35" name="Oval 31"/>
          <p:cNvSpPr>
            <a:spLocks noChangeArrowheads="1"/>
          </p:cNvSpPr>
          <p:nvPr/>
        </p:nvSpPr>
        <p:spPr bwMode="gray">
          <a:xfrm>
            <a:off x="3571875" y="3087688"/>
            <a:ext cx="1690688" cy="1690687"/>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latin typeface="Arial" panose="020B0604020202020204" pitchFamily="34" charset="0"/>
            </a:endParaRPr>
          </a:p>
        </p:txBody>
      </p:sp>
      <p:sp>
        <p:nvSpPr>
          <p:cNvPr id="36" name="Oval 32"/>
          <p:cNvSpPr>
            <a:spLocks noChangeArrowheads="1"/>
          </p:cNvSpPr>
          <p:nvPr/>
        </p:nvSpPr>
        <p:spPr bwMode="gray">
          <a:xfrm>
            <a:off x="3673475" y="3198813"/>
            <a:ext cx="1522413" cy="1522412"/>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endParaRPr lang="en-US"/>
          </a:p>
        </p:txBody>
      </p:sp>
      <p:sp>
        <p:nvSpPr>
          <p:cNvPr id="37" name="Oval 33"/>
          <p:cNvSpPr>
            <a:spLocks noChangeArrowheads="1"/>
          </p:cNvSpPr>
          <p:nvPr/>
        </p:nvSpPr>
        <p:spPr bwMode="gray">
          <a:xfrm>
            <a:off x="3695700" y="3217863"/>
            <a:ext cx="1471613" cy="1473200"/>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1" hangingPunct="1"/>
            <a:endParaRPr lang="en-US"/>
          </a:p>
        </p:txBody>
      </p:sp>
      <p:sp>
        <p:nvSpPr>
          <p:cNvPr id="38" name="Oval 34"/>
          <p:cNvSpPr>
            <a:spLocks noChangeArrowheads="1"/>
          </p:cNvSpPr>
          <p:nvPr/>
        </p:nvSpPr>
        <p:spPr bwMode="gray">
          <a:xfrm>
            <a:off x="3713163" y="3227388"/>
            <a:ext cx="1438275" cy="1435100"/>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1" hangingPunct="1"/>
            <a:endParaRPr lang="en-US"/>
          </a:p>
        </p:txBody>
      </p:sp>
      <p:sp>
        <p:nvSpPr>
          <p:cNvPr id="39" name="Oval 35"/>
          <p:cNvSpPr>
            <a:spLocks noChangeArrowheads="1"/>
          </p:cNvSpPr>
          <p:nvPr/>
        </p:nvSpPr>
        <p:spPr bwMode="gray">
          <a:xfrm>
            <a:off x="3729038" y="3241675"/>
            <a:ext cx="1366837" cy="1341438"/>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1" hangingPunct="1"/>
            <a:endParaRPr lang="en-US"/>
          </a:p>
        </p:txBody>
      </p:sp>
      <p:sp>
        <p:nvSpPr>
          <p:cNvPr id="40" name="Oval 36"/>
          <p:cNvSpPr>
            <a:spLocks noChangeArrowheads="1"/>
          </p:cNvSpPr>
          <p:nvPr/>
        </p:nvSpPr>
        <p:spPr bwMode="gray">
          <a:xfrm>
            <a:off x="3810000" y="3278188"/>
            <a:ext cx="1214438" cy="1090612"/>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1" hangingPunct="1"/>
            <a:endParaRPr lang="en-US"/>
          </a:p>
        </p:txBody>
      </p:sp>
      <p:sp>
        <p:nvSpPr>
          <p:cNvPr id="41" name="Text Box 37"/>
          <p:cNvSpPr txBox="1">
            <a:spLocks noChangeArrowheads="1"/>
          </p:cNvSpPr>
          <p:nvPr/>
        </p:nvSpPr>
        <p:spPr bwMode="gray">
          <a:xfrm>
            <a:off x="4000500" y="3687763"/>
            <a:ext cx="8572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charset="0"/>
              </a:defRPr>
            </a:lvl1pPr>
            <a:lvl2pPr>
              <a:defRPr sz="2800">
                <a:solidFill>
                  <a:schemeClr val="tx1"/>
                </a:solidFill>
                <a:latin typeface="Arial" charset="0"/>
              </a:defRPr>
            </a:lvl2pPr>
            <a:lvl3pPr>
              <a:defRPr sz="2400">
                <a:solidFill>
                  <a:schemeClr val="tx1"/>
                </a:solidFill>
                <a:latin typeface="Arial" charset="0"/>
              </a:defRPr>
            </a:lvl3pPr>
            <a:lvl4pPr>
              <a:defRPr sz="2000">
                <a:solidFill>
                  <a:schemeClr val="tx1"/>
                </a:solidFill>
                <a:latin typeface="Arial" charset="0"/>
              </a:defRPr>
            </a:lvl4pPr>
            <a:lvl5pPr>
              <a:defRPr sz="2000">
                <a:solidFill>
                  <a:schemeClr val="tx1"/>
                </a:solidFill>
                <a:latin typeface="Arial" charset="0"/>
              </a:defRPr>
            </a:lvl5pPr>
            <a:lvl6pPr eaLnBrk="0" fontAlgn="base" hangingPunct="0">
              <a:spcBef>
                <a:spcPct val="20000"/>
              </a:spcBef>
              <a:spcAft>
                <a:spcPct val="0"/>
              </a:spcAft>
              <a:buChar char="»"/>
              <a:defRPr sz="2000">
                <a:solidFill>
                  <a:schemeClr val="tx1"/>
                </a:solidFill>
                <a:latin typeface="Arial" charset="0"/>
              </a:defRPr>
            </a:lvl6pPr>
            <a:lvl7pPr eaLnBrk="0" fontAlgn="base" hangingPunct="0">
              <a:spcBef>
                <a:spcPct val="20000"/>
              </a:spcBef>
              <a:spcAft>
                <a:spcPct val="0"/>
              </a:spcAft>
              <a:buChar char="»"/>
              <a:defRPr sz="2000">
                <a:solidFill>
                  <a:schemeClr val="tx1"/>
                </a:solidFill>
                <a:latin typeface="Arial" charset="0"/>
              </a:defRPr>
            </a:lvl7pPr>
            <a:lvl8pPr eaLnBrk="0" fontAlgn="base" hangingPunct="0">
              <a:spcBef>
                <a:spcPct val="20000"/>
              </a:spcBef>
              <a:spcAft>
                <a:spcPct val="0"/>
              </a:spcAft>
              <a:buChar char="»"/>
              <a:defRPr sz="2000">
                <a:solidFill>
                  <a:schemeClr val="tx1"/>
                </a:solidFill>
                <a:latin typeface="Arial" charset="0"/>
              </a:defRPr>
            </a:lvl8pPr>
            <a:lvl9pPr eaLnBrk="0" fontAlgn="base" hangingPunct="0">
              <a:spcBef>
                <a:spcPct val="20000"/>
              </a:spcBef>
              <a:spcAft>
                <a:spcPct val="0"/>
              </a:spcAft>
              <a:buChar char="»"/>
              <a:defRPr sz="2000">
                <a:solidFill>
                  <a:schemeClr val="tx1"/>
                </a:solidFill>
                <a:latin typeface="Arial" charset="0"/>
              </a:defRPr>
            </a:lvl9pPr>
          </a:lstStyle>
          <a:p>
            <a:pPr algn="ctr"/>
            <a:r>
              <a:rPr lang="en-US" sz="2800">
                <a:solidFill>
                  <a:srgbClr val="000000"/>
                </a:solidFill>
              </a:rPr>
              <a:t>Title</a:t>
            </a:r>
          </a:p>
        </p:txBody>
      </p:sp>
      <p:sp>
        <p:nvSpPr>
          <p:cNvPr id="42" name="Text Box 38"/>
          <p:cNvSpPr txBox="1">
            <a:spLocks noChangeArrowheads="1"/>
          </p:cNvSpPr>
          <p:nvPr/>
        </p:nvSpPr>
        <p:spPr bwMode="auto">
          <a:xfrm>
            <a:off x="5553075" y="2020888"/>
            <a:ext cx="35718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charset="0"/>
              </a:defRPr>
            </a:lvl1pPr>
            <a:lvl2pPr>
              <a:defRPr sz="2800">
                <a:solidFill>
                  <a:schemeClr val="tx1"/>
                </a:solidFill>
                <a:latin typeface="Arial" charset="0"/>
              </a:defRPr>
            </a:lvl2pPr>
            <a:lvl3pPr>
              <a:defRPr sz="2400">
                <a:solidFill>
                  <a:schemeClr val="tx1"/>
                </a:solidFill>
                <a:latin typeface="Arial" charset="0"/>
              </a:defRPr>
            </a:lvl3pPr>
            <a:lvl4pPr>
              <a:defRPr sz="2000">
                <a:solidFill>
                  <a:schemeClr val="tx1"/>
                </a:solidFill>
                <a:latin typeface="Arial" charset="0"/>
              </a:defRPr>
            </a:lvl4pPr>
            <a:lvl5pPr>
              <a:defRPr sz="2000">
                <a:solidFill>
                  <a:schemeClr val="tx1"/>
                </a:solidFill>
                <a:latin typeface="Arial" charset="0"/>
              </a:defRPr>
            </a:lvl5pPr>
            <a:lvl6pPr eaLnBrk="0" fontAlgn="base" hangingPunct="0">
              <a:spcBef>
                <a:spcPct val="20000"/>
              </a:spcBef>
              <a:spcAft>
                <a:spcPct val="0"/>
              </a:spcAft>
              <a:buChar char="»"/>
              <a:defRPr sz="2000">
                <a:solidFill>
                  <a:schemeClr val="tx1"/>
                </a:solidFill>
                <a:latin typeface="Arial" charset="0"/>
              </a:defRPr>
            </a:lvl6pPr>
            <a:lvl7pPr eaLnBrk="0" fontAlgn="base" hangingPunct="0">
              <a:spcBef>
                <a:spcPct val="20000"/>
              </a:spcBef>
              <a:spcAft>
                <a:spcPct val="0"/>
              </a:spcAft>
              <a:buChar char="»"/>
              <a:defRPr sz="2000">
                <a:solidFill>
                  <a:schemeClr val="tx1"/>
                </a:solidFill>
                <a:latin typeface="Arial" charset="0"/>
              </a:defRPr>
            </a:lvl7pPr>
            <a:lvl8pPr eaLnBrk="0" fontAlgn="base" hangingPunct="0">
              <a:spcBef>
                <a:spcPct val="20000"/>
              </a:spcBef>
              <a:spcAft>
                <a:spcPct val="0"/>
              </a:spcAft>
              <a:buChar char="»"/>
              <a:defRPr sz="2000">
                <a:solidFill>
                  <a:schemeClr val="tx1"/>
                </a:solidFill>
                <a:latin typeface="Arial" charset="0"/>
              </a:defRPr>
            </a:lvl8pPr>
            <a:lvl9pPr eaLnBrk="0" fontAlgn="base" hangingPunct="0">
              <a:spcBef>
                <a:spcPct val="20000"/>
              </a:spcBef>
              <a:spcAft>
                <a:spcPct val="0"/>
              </a:spcAft>
              <a:buChar char="»"/>
              <a:defRPr sz="2000">
                <a:solidFill>
                  <a:schemeClr val="tx1"/>
                </a:solidFill>
                <a:latin typeface="Arial" charset="0"/>
              </a:defRPr>
            </a:lvl9pPr>
          </a:lstStyle>
          <a:p>
            <a:r>
              <a:rPr lang="en-US" sz="1600" b="1" smtClean="0">
                <a:solidFill>
                  <a:schemeClr val="bg1"/>
                </a:solidFill>
              </a:rPr>
              <a:t>Hỗ </a:t>
            </a:r>
            <a:r>
              <a:rPr lang="en-US" sz="1600" b="1">
                <a:solidFill>
                  <a:schemeClr val="bg1"/>
                </a:solidFill>
              </a:rPr>
              <a:t>trợ </a:t>
            </a:r>
            <a:r>
              <a:rPr lang="en-US" sz="1600" b="1" smtClean="0">
                <a:solidFill>
                  <a:schemeClr val="bg1"/>
                </a:solidFill>
              </a:rPr>
              <a:t>thiết </a:t>
            </a:r>
            <a:r>
              <a:rPr lang="en-US" sz="1600" b="1">
                <a:solidFill>
                  <a:schemeClr val="bg1"/>
                </a:solidFill>
              </a:rPr>
              <a:t>kế Frontend cực mạnh</a:t>
            </a:r>
          </a:p>
        </p:txBody>
      </p:sp>
      <p:sp>
        <p:nvSpPr>
          <p:cNvPr id="43" name="Text Box 39"/>
          <p:cNvSpPr txBox="1">
            <a:spLocks noChangeArrowheads="1"/>
          </p:cNvSpPr>
          <p:nvPr/>
        </p:nvSpPr>
        <p:spPr bwMode="auto">
          <a:xfrm>
            <a:off x="-102448" y="2020888"/>
            <a:ext cx="333777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charset="0"/>
              </a:defRPr>
            </a:lvl1pPr>
            <a:lvl2pPr>
              <a:defRPr sz="2800">
                <a:solidFill>
                  <a:schemeClr val="tx1"/>
                </a:solidFill>
                <a:latin typeface="Arial" charset="0"/>
              </a:defRPr>
            </a:lvl2pPr>
            <a:lvl3pPr>
              <a:defRPr sz="2400">
                <a:solidFill>
                  <a:schemeClr val="tx1"/>
                </a:solidFill>
                <a:latin typeface="Arial" charset="0"/>
              </a:defRPr>
            </a:lvl3pPr>
            <a:lvl4pPr>
              <a:defRPr sz="2000">
                <a:solidFill>
                  <a:schemeClr val="tx1"/>
                </a:solidFill>
                <a:latin typeface="Arial" charset="0"/>
              </a:defRPr>
            </a:lvl4pPr>
            <a:lvl5pPr>
              <a:defRPr sz="2000">
                <a:solidFill>
                  <a:schemeClr val="tx1"/>
                </a:solidFill>
                <a:latin typeface="Arial" charset="0"/>
              </a:defRPr>
            </a:lvl5pPr>
            <a:lvl6pPr eaLnBrk="0" fontAlgn="base" hangingPunct="0">
              <a:spcBef>
                <a:spcPct val="20000"/>
              </a:spcBef>
              <a:spcAft>
                <a:spcPct val="0"/>
              </a:spcAft>
              <a:buChar char="»"/>
              <a:defRPr sz="2000">
                <a:solidFill>
                  <a:schemeClr val="tx1"/>
                </a:solidFill>
                <a:latin typeface="Arial" charset="0"/>
              </a:defRPr>
            </a:lvl6pPr>
            <a:lvl7pPr eaLnBrk="0" fontAlgn="base" hangingPunct="0">
              <a:spcBef>
                <a:spcPct val="20000"/>
              </a:spcBef>
              <a:spcAft>
                <a:spcPct val="0"/>
              </a:spcAft>
              <a:buChar char="»"/>
              <a:defRPr sz="2000">
                <a:solidFill>
                  <a:schemeClr val="tx1"/>
                </a:solidFill>
                <a:latin typeface="Arial" charset="0"/>
              </a:defRPr>
            </a:lvl7pPr>
            <a:lvl8pPr eaLnBrk="0" fontAlgn="base" hangingPunct="0">
              <a:spcBef>
                <a:spcPct val="20000"/>
              </a:spcBef>
              <a:spcAft>
                <a:spcPct val="0"/>
              </a:spcAft>
              <a:buChar char="»"/>
              <a:defRPr sz="2000">
                <a:solidFill>
                  <a:schemeClr val="tx1"/>
                </a:solidFill>
                <a:latin typeface="Arial" charset="0"/>
              </a:defRPr>
            </a:lvl8pPr>
            <a:lvl9pPr eaLnBrk="0" fontAlgn="base" hangingPunct="0">
              <a:spcBef>
                <a:spcPct val="20000"/>
              </a:spcBef>
              <a:spcAft>
                <a:spcPct val="0"/>
              </a:spcAft>
              <a:buChar char="»"/>
              <a:defRPr sz="2000">
                <a:solidFill>
                  <a:schemeClr val="tx1"/>
                </a:solidFill>
                <a:latin typeface="Arial" charset="0"/>
              </a:defRPr>
            </a:lvl9pPr>
          </a:lstStyle>
          <a:p>
            <a:pPr algn="r"/>
            <a:r>
              <a:rPr lang="vi-VN" sz="1600" b="1" dirty="0">
                <a:solidFill>
                  <a:schemeClr val="bg1"/>
                </a:solidFill>
              </a:rPr>
              <a:t>	Cộng đồng phát triển rất mạnh</a:t>
            </a:r>
            <a:endParaRPr lang="en-US" sz="1600" b="1" dirty="0">
              <a:solidFill>
                <a:schemeClr val="bg1"/>
              </a:solidFill>
            </a:endParaRPr>
          </a:p>
        </p:txBody>
      </p:sp>
      <p:sp>
        <p:nvSpPr>
          <p:cNvPr id="44" name="Text Box 40"/>
          <p:cNvSpPr txBox="1">
            <a:spLocks noChangeArrowheads="1"/>
          </p:cNvSpPr>
          <p:nvPr/>
        </p:nvSpPr>
        <p:spPr bwMode="auto">
          <a:xfrm>
            <a:off x="6467475" y="3773488"/>
            <a:ext cx="179196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charset="0"/>
              </a:defRPr>
            </a:lvl1pPr>
            <a:lvl2pPr>
              <a:defRPr sz="2800">
                <a:solidFill>
                  <a:schemeClr val="tx1"/>
                </a:solidFill>
                <a:latin typeface="Arial" charset="0"/>
              </a:defRPr>
            </a:lvl2pPr>
            <a:lvl3pPr>
              <a:defRPr sz="2400">
                <a:solidFill>
                  <a:schemeClr val="tx1"/>
                </a:solidFill>
                <a:latin typeface="Arial" charset="0"/>
              </a:defRPr>
            </a:lvl3pPr>
            <a:lvl4pPr>
              <a:defRPr sz="2000">
                <a:solidFill>
                  <a:schemeClr val="tx1"/>
                </a:solidFill>
                <a:latin typeface="Arial" charset="0"/>
              </a:defRPr>
            </a:lvl4pPr>
            <a:lvl5pPr>
              <a:defRPr sz="2000">
                <a:solidFill>
                  <a:schemeClr val="tx1"/>
                </a:solidFill>
                <a:latin typeface="Arial" charset="0"/>
              </a:defRPr>
            </a:lvl5pPr>
            <a:lvl6pPr eaLnBrk="0" fontAlgn="base" hangingPunct="0">
              <a:spcBef>
                <a:spcPct val="20000"/>
              </a:spcBef>
              <a:spcAft>
                <a:spcPct val="0"/>
              </a:spcAft>
              <a:buChar char="»"/>
              <a:defRPr sz="2000">
                <a:solidFill>
                  <a:schemeClr val="tx1"/>
                </a:solidFill>
                <a:latin typeface="Arial" charset="0"/>
              </a:defRPr>
            </a:lvl6pPr>
            <a:lvl7pPr eaLnBrk="0" fontAlgn="base" hangingPunct="0">
              <a:spcBef>
                <a:spcPct val="20000"/>
              </a:spcBef>
              <a:spcAft>
                <a:spcPct val="0"/>
              </a:spcAft>
              <a:buChar char="»"/>
              <a:defRPr sz="2000">
                <a:solidFill>
                  <a:schemeClr val="tx1"/>
                </a:solidFill>
                <a:latin typeface="Arial" charset="0"/>
              </a:defRPr>
            </a:lvl7pPr>
            <a:lvl8pPr eaLnBrk="0" fontAlgn="base" hangingPunct="0">
              <a:spcBef>
                <a:spcPct val="20000"/>
              </a:spcBef>
              <a:spcAft>
                <a:spcPct val="0"/>
              </a:spcAft>
              <a:buChar char="»"/>
              <a:defRPr sz="2000">
                <a:solidFill>
                  <a:schemeClr val="tx1"/>
                </a:solidFill>
                <a:latin typeface="Arial" charset="0"/>
              </a:defRPr>
            </a:lvl8pPr>
            <a:lvl9pPr eaLnBrk="0" fontAlgn="base" hangingPunct="0">
              <a:spcBef>
                <a:spcPct val="20000"/>
              </a:spcBef>
              <a:spcAft>
                <a:spcPct val="0"/>
              </a:spcAft>
              <a:buChar char="»"/>
              <a:defRPr sz="2000">
                <a:solidFill>
                  <a:schemeClr val="tx1"/>
                </a:solidFill>
                <a:latin typeface="Arial" charset="0"/>
              </a:defRPr>
            </a:lvl9pPr>
          </a:lstStyle>
          <a:p>
            <a:r>
              <a:rPr lang="en-US" sz="1600" b="1" dirty="0" err="1">
                <a:solidFill>
                  <a:schemeClr val="bg1"/>
                </a:solidFill>
              </a:rPr>
              <a:t>Tiết</a:t>
            </a:r>
            <a:r>
              <a:rPr lang="en-US" sz="1600" b="1" dirty="0">
                <a:solidFill>
                  <a:schemeClr val="bg1"/>
                </a:solidFill>
              </a:rPr>
              <a:t> </a:t>
            </a:r>
            <a:r>
              <a:rPr lang="en-US" sz="1600" b="1" dirty="0" err="1">
                <a:solidFill>
                  <a:schemeClr val="bg1"/>
                </a:solidFill>
              </a:rPr>
              <a:t>kiệm</a:t>
            </a:r>
            <a:r>
              <a:rPr lang="en-US" sz="1600" b="1" dirty="0">
                <a:solidFill>
                  <a:schemeClr val="bg1"/>
                </a:solidFill>
              </a:rPr>
              <a:t> </a:t>
            </a:r>
            <a:r>
              <a:rPr lang="en-US" sz="1600" b="1" dirty="0" smtClean="0">
                <a:solidFill>
                  <a:schemeClr val="bg1"/>
                </a:solidFill>
              </a:rPr>
              <a:t>chi </a:t>
            </a:r>
            <a:r>
              <a:rPr lang="en-US" sz="1600" b="1" dirty="0" err="1" smtClean="0">
                <a:solidFill>
                  <a:schemeClr val="bg1"/>
                </a:solidFill>
              </a:rPr>
              <a:t>phí</a:t>
            </a:r>
            <a:endParaRPr lang="en-US" sz="1600" b="1" dirty="0">
              <a:solidFill>
                <a:schemeClr val="bg1"/>
              </a:solidFill>
            </a:endParaRPr>
          </a:p>
        </p:txBody>
      </p:sp>
      <p:sp>
        <p:nvSpPr>
          <p:cNvPr id="45" name="Text Box 41"/>
          <p:cNvSpPr txBox="1">
            <a:spLocks noChangeArrowheads="1"/>
          </p:cNvSpPr>
          <p:nvPr/>
        </p:nvSpPr>
        <p:spPr bwMode="auto">
          <a:xfrm>
            <a:off x="5553075" y="5373688"/>
            <a:ext cx="303961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charset="0"/>
              </a:defRPr>
            </a:lvl1pPr>
            <a:lvl2pPr>
              <a:defRPr sz="2800">
                <a:solidFill>
                  <a:schemeClr val="tx1"/>
                </a:solidFill>
                <a:latin typeface="Arial" charset="0"/>
              </a:defRPr>
            </a:lvl2pPr>
            <a:lvl3pPr>
              <a:defRPr sz="2400">
                <a:solidFill>
                  <a:schemeClr val="tx1"/>
                </a:solidFill>
                <a:latin typeface="Arial" charset="0"/>
              </a:defRPr>
            </a:lvl3pPr>
            <a:lvl4pPr>
              <a:defRPr sz="2000">
                <a:solidFill>
                  <a:schemeClr val="tx1"/>
                </a:solidFill>
                <a:latin typeface="Arial" charset="0"/>
              </a:defRPr>
            </a:lvl4pPr>
            <a:lvl5pPr>
              <a:defRPr sz="2000">
                <a:solidFill>
                  <a:schemeClr val="tx1"/>
                </a:solidFill>
                <a:latin typeface="Arial" charset="0"/>
              </a:defRPr>
            </a:lvl5pPr>
            <a:lvl6pPr eaLnBrk="0" fontAlgn="base" hangingPunct="0">
              <a:spcBef>
                <a:spcPct val="20000"/>
              </a:spcBef>
              <a:spcAft>
                <a:spcPct val="0"/>
              </a:spcAft>
              <a:buChar char="»"/>
              <a:defRPr sz="2000">
                <a:solidFill>
                  <a:schemeClr val="tx1"/>
                </a:solidFill>
                <a:latin typeface="Arial" charset="0"/>
              </a:defRPr>
            </a:lvl6pPr>
            <a:lvl7pPr eaLnBrk="0" fontAlgn="base" hangingPunct="0">
              <a:spcBef>
                <a:spcPct val="20000"/>
              </a:spcBef>
              <a:spcAft>
                <a:spcPct val="0"/>
              </a:spcAft>
              <a:buChar char="»"/>
              <a:defRPr sz="2000">
                <a:solidFill>
                  <a:schemeClr val="tx1"/>
                </a:solidFill>
                <a:latin typeface="Arial" charset="0"/>
              </a:defRPr>
            </a:lvl7pPr>
            <a:lvl8pPr eaLnBrk="0" fontAlgn="base" hangingPunct="0">
              <a:spcBef>
                <a:spcPct val="20000"/>
              </a:spcBef>
              <a:spcAft>
                <a:spcPct val="0"/>
              </a:spcAft>
              <a:buChar char="»"/>
              <a:defRPr sz="2000">
                <a:solidFill>
                  <a:schemeClr val="tx1"/>
                </a:solidFill>
                <a:latin typeface="Arial" charset="0"/>
              </a:defRPr>
            </a:lvl8pPr>
            <a:lvl9pPr eaLnBrk="0" fontAlgn="base" hangingPunct="0">
              <a:spcBef>
                <a:spcPct val="20000"/>
              </a:spcBef>
              <a:spcAft>
                <a:spcPct val="0"/>
              </a:spcAft>
              <a:buChar char="»"/>
              <a:defRPr sz="2000">
                <a:solidFill>
                  <a:schemeClr val="tx1"/>
                </a:solidFill>
                <a:latin typeface="Arial" charset="0"/>
              </a:defRPr>
            </a:lvl9pPr>
          </a:lstStyle>
          <a:p>
            <a:r>
              <a:rPr lang="vi-VN" sz="1600" b="1" dirty="0" smtClean="0">
                <a:solidFill>
                  <a:schemeClr val="bg1"/>
                </a:solidFill>
              </a:rPr>
              <a:t>Data </a:t>
            </a:r>
            <a:r>
              <a:rPr lang="vi-VN" sz="1600" b="1" dirty="0">
                <a:solidFill>
                  <a:schemeClr val="bg1"/>
                </a:solidFill>
              </a:rPr>
              <a:t>binding trao đổi </a:t>
            </a:r>
            <a:r>
              <a:rPr lang="vi-VN" sz="1600" b="1" dirty="0" smtClean="0">
                <a:solidFill>
                  <a:schemeClr val="bg1"/>
                </a:solidFill>
              </a:rPr>
              <a:t>dữ</a:t>
            </a:r>
            <a:r>
              <a:rPr lang="en-US" sz="1600" b="1" dirty="0" smtClean="0">
                <a:solidFill>
                  <a:schemeClr val="bg1"/>
                </a:solidFill>
              </a:rPr>
              <a:t> </a:t>
            </a:r>
            <a:r>
              <a:rPr lang="en-US" sz="1600" b="1" dirty="0" err="1" smtClean="0">
                <a:solidFill>
                  <a:schemeClr val="bg1"/>
                </a:solidFill>
              </a:rPr>
              <a:t>liệu</a:t>
            </a:r>
            <a:r>
              <a:rPr lang="vi-VN" sz="1600" b="1" dirty="0" smtClean="0">
                <a:solidFill>
                  <a:schemeClr val="bg1"/>
                </a:solidFill>
              </a:rPr>
              <a:t> </a:t>
            </a:r>
            <a:endParaRPr lang="en-US" sz="1600" b="1" dirty="0">
              <a:solidFill>
                <a:schemeClr val="bg1"/>
              </a:solidFill>
            </a:endParaRPr>
          </a:p>
        </p:txBody>
      </p:sp>
      <p:sp>
        <p:nvSpPr>
          <p:cNvPr id="46" name="Text Box 42"/>
          <p:cNvSpPr txBox="1">
            <a:spLocks noChangeArrowheads="1"/>
          </p:cNvSpPr>
          <p:nvPr/>
        </p:nvSpPr>
        <p:spPr bwMode="auto">
          <a:xfrm>
            <a:off x="334485" y="3773488"/>
            <a:ext cx="19864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charset="0"/>
              </a:defRPr>
            </a:lvl1pPr>
            <a:lvl2pPr>
              <a:defRPr sz="2800">
                <a:solidFill>
                  <a:schemeClr val="tx1"/>
                </a:solidFill>
                <a:latin typeface="Arial" charset="0"/>
              </a:defRPr>
            </a:lvl2pPr>
            <a:lvl3pPr>
              <a:defRPr sz="2400">
                <a:solidFill>
                  <a:schemeClr val="tx1"/>
                </a:solidFill>
                <a:latin typeface="Arial" charset="0"/>
              </a:defRPr>
            </a:lvl3pPr>
            <a:lvl4pPr>
              <a:defRPr sz="2000">
                <a:solidFill>
                  <a:schemeClr val="tx1"/>
                </a:solidFill>
                <a:latin typeface="Arial" charset="0"/>
              </a:defRPr>
            </a:lvl4pPr>
            <a:lvl5pPr>
              <a:defRPr sz="2000">
                <a:solidFill>
                  <a:schemeClr val="tx1"/>
                </a:solidFill>
                <a:latin typeface="Arial" charset="0"/>
              </a:defRPr>
            </a:lvl5pPr>
            <a:lvl6pPr eaLnBrk="0" fontAlgn="base" hangingPunct="0">
              <a:spcBef>
                <a:spcPct val="20000"/>
              </a:spcBef>
              <a:spcAft>
                <a:spcPct val="0"/>
              </a:spcAft>
              <a:buChar char="»"/>
              <a:defRPr sz="2000">
                <a:solidFill>
                  <a:schemeClr val="tx1"/>
                </a:solidFill>
                <a:latin typeface="Arial" charset="0"/>
              </a:defRPr>
            </a:lvl6pPr>
            <a:lvl7pPr eaLnBrk="0" fontAlgn="base" hangingPunct="0">
              <a:spcBef>
                <a:spcPct val="20000"/>
              </a:spcBef>
              <a:spcAft>
                <a:spcPct val="0"/>
              </a:spcAft>
              <a:buChar char="»"/>
              <a:defRPr sz="2000">
                <a:solidFill>
                  <a:schemeClr val="tx1"/>
                </a:solidFill>
                <a:latin typeface="Arial" charset="0"/>
              </a:defRPr>
            </a:lvl7pPr>
            <a:lvl8pPr eaLnBrk="0" fontAlgn="base" hangingPunct="0">
              <a:spcBef>
                <a:spcPct val="20000"/>
              </a:spcBef>
              <a:spcAft>
                <a:spcPct val="0"/>
              </a:spcAft>
              <a:buChar char="»"/>
              <a:defRPr sz="2000">
                <a:solidFill>
                  <a:schemeClr val="tx1"/>
                </a:solidFill>
                <a:latin typeface="Arial" charset="0"/>
              </a:defRPr>
            </a:lvl8pPr>
            <a:lvl9pPr eaLnBrk="0" fontAlgn="base" hangingPunct="0">
              <a:spcBef>
                <a:spcPct val="20000"/>
              </a:spcBef>
              <a:spcAft>
                <a:spcPct val="0"/>
              </a:spcAft>
              <a:buChar char="»"/>
              <a:defRPr sz="2000">
                <a:solidFill>
                  <a:schemeClr val="tx1"/>
                </a:solidFill>
                <a:latin typeface="Arial" charset="0"/>
              </a:defRPr>
            </a:lvl9pPr>
          </a:lstStyle>
          <a:p>
            <a:pPr algn="r"/>
            <a:r>
              <a:rPr lang="en-US" sz="1600" b="1" smtClean="0">
                <a:solidFill>
                  <a:schemeClr val="bg1"/>
                </a:solidFill>
              </a:rPr>
              <a:t>Thao tác mượt mà</a:t>
            </a:r>
            <a:endParaRPr lang="en-US" sz="1600" b="1">
              <a:solidFill>
                <a:schemeClr val="bg1"/>
              </a:solidFill>
            </a:endParaRPr>
          </a:p>
        </p:txBody>
      </p:sp>
      <p:sp>
        <p:nvSpPr>
          <p:cNvPr id="47" name="Text Box 43"/>
          <p:cNvSpPr txBox="1">
            <a:spLocks noChangeArrowheads="1"/>
          </p:cNvSpPr>
          <p:nvPr/>
        </p:nvSpPr>
        <p:spPr bwMode="auto">
          <a:xfrm>
            <a:off x="220165" y="5249575"/>
            <a:ext cx="283708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Arial" charset="0"/>
              </a:defRPr>
            </a:lvl1pPr>
            <a:lvl2pPr>
              <a:defRPr sz="2800">
                <a:solidFill>
                  <a:schemeClr val="tx1"/>
                </a:solidFill>
                <a:latin typeface="Arial" charset="0"/>
              </a:defRPr>
            </a:lvl2pPr>
            <a:lvl3pPr>
              <a:defRPr sz="2400">
                <a:solidFill>
                  <a:schemeClr val="tx1"/>
                </a:solidFill>
                <a:latin typeface="Arial" charset="0"/>
              </a:defRPr>
            </a:lvl3pPr>
            <a:lvl4pPr>
              <a:defRPr sz="2000">
                <a:solidFill>
                  <a:schemeClr val="tx1"/>
                </a:solidFill>
                <a:latin typeface="Arial" charset="0"/>
              </a:defRPr>
            </a:lvl4pPr>
            <a:lvl5pPr>
              <a:defRPr sz="2000">
                <a:solidFill>
                  <a:schemeClr val="tx1"/>
                </a:solidFill>
                <a:latin typeface="Arial" charset="0"/>
              </a:defRPr>
            </a:lvl5pPr>
            <a:lvl6pPr eaLnBrk="0" fontAlgn="base" hangingPunct="0">
              <a:spcBef>
                <a:spcPct val="20000"/>
              </a:spcBef>
              <a:spcAft>
                <a:spcPct val="0"/>
              </a:spcAft>
              <a:buChar char="»"/>
              <a:defRPr sz="2000">
                <a:solidFill>
                  <a:schemeClr val="tx1"/>
                </a:solidFill>
                <a:latin typeface="Arial" charset="0"/>
              </a:defRPr>
            </a:lvl6pPr>
            <a:lvl7pPr eaLnBrk="0" fontAlgn="base" hangingPunct="0">
              <a:spcBef>
                <a:spcPct val="20000"/>
              </a:spcBef>
              <a:spcAft>
                <a:spcPct val="0"/>
              </a:spcAft>
              <a:buChar char="»"/>
              <a:defRPr sz="2000">
                <a:solidFill>
                  <a:schemeClr val="tx1"/>
                </a:solidFill>
                <a:latin typeface="Arial" charset="0"/>
              </a:defRPr>
            </a:lvl7pPr>
            <a:lvl8pPr eaLnBrk="0" fontAlgn="base" hangingPunct="0">
              <a:spcBef>
                <a:spcPct val="20000"/>
              </a:spcBef>
              <a:spcAft>
                <a:spcPct val="0"/>
              </a:spcAft>
              <a:buChar char="»"/>
              <a:defRPr sz="2000">
                <a:solidFill>
                  <a:schemeClr val="tx1"/>
                </a:solidFill>
                <a:latin typeface="Arial" charset="0"/>
              </a:defRPr>
            </a:lvl8pPr>
            <a:lvl9pPr eaLnBrk="0" fontAlgn="base" hangingPunct="0">
              <a:spcBef>
                <a:spcPct val="20000"/>
              </a:spcBef>
              <a:spcAft>
                <a:spcPct val="0"/>
              </a:spcAft>
              <a:buChar char="»"/>
              <a:defRPr sz="2000">
                <a:solidFill>
                  <a:schemeClr val="tx1"/>
                </a:solidFill>
                <a:latin typeface="Arial" charset="0"/>
              </a:defRPr>
            </a:lvl9pPr>
          </a:lstStyle>
          <a:p>
            <a:pPr algn="r"/>
            <a:r>
              <a:rPr lang="en-US" sz="1600" b="1" smtClean="0">
                <a:solidFill>
                  <a:schemeClr val="bg1"/>
                </a:solidFill>
              </a:rPr>
              <a:t>Giảm tối đã kích thước tăng hiệu suất</a:t>
            </a:r>
            <a:endParaRPr lang="en-US" sz="1600" b="1">
              <a:solidFill>
                <a:schemeClr val="bg1"/>
              </a:solidFill>
            </a:endParaRP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5" y="2612256"/>
            <a:ext cx="2880320" cy="2659013"/>
          </a:xfrm>
          <a:prstGeom prst="rect">
            <a:avLst/>
          </a:prstGeom>
        </p:spPr>
      </p:pic>
      <p:sp>
        <p:nvSpPr>
          <p:cNvPr id="49" name="Pentagon 48"/>
          <p:cNvSpPr/>
          <p:nvPr/>
        </p:nvSpPr>
        <p:spPr>
          <a:xfrm>
            <a:off x="521837" y="323457"/>
            <a:ext cx="4629601" cy="775043"/>
          </a:xfrm>
          <a:prstGeom prst="homePlate">
            <a:avLst/>
          </a:prstGeom>
          <a:solidFill>
            <a:srgbClr val="82D9D9"/>
          </a:solidFill>
          <a:ln w="38100">
            <a:solidFill>
              <a:srgbClr val="82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atin typeface="UTM Bebas" panose="02040603050506020204" pitchFamily="18" charset="0"/>
              </a:rPr>
              <a:t>3.1 </a:t>
            </a:r>
            <a:r>
              <a:rPr lang="en-US" sz="3200" dirty="0" err="1" smtClean="0">
                <a:latin typeface="UTM Bebas" panose="02040603050506020204" pitchFamily="18" charset="0"/>
              </a:rPr>
              <a:t>Ưu</a:t>
            </a:r>
            <a:r>
              <a:rPr lang="en-US" sz="3200" dirty="0" smtClean="0">
                <a:latin typeface="UTM Bebas" panose="02040603050506020204" pitchFamily="18" charset="0"/>
              </a:rPr>
              <a:t> </a:t>
            </a:r>
            <a:r>
              <a:rPr lang="en-US" sz="3200" dirty="0" err="1" smtClean="0">
                <a:latin typeface="UTM Bebas" panose="02040603050506020204" pitchFamily="18" charset="0"/>
              </a:rPr>
              <a:t>điểm</a:t>
            </a:r>
            <a:endParaRPr lang="en-US" sz="3200" dirty="0">
              <a:latin typeface="UTM Bebas" panose="02040603050506020204" pitchFamily="18" charset="0"/>
            </a:endParaRPr>
          </a:p>
        </p:txBody>
      </p:sp>
    </p:spTree>
    <p:extLst>
      <p:ext uri="{BB962C8B-B14F-4D97-AF65-F5344CB8AC3E}">
        <p14:creationId xmlns:p14="http://schemas.microsoft.com/office/powerpoint/2010/main" val="362152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1000"/>
                                        <p:tgtEl>
                                          <p:spTgt spid="44"/>
                                        </p:tgtEl>
                                      </p:cBhvr>
                                    </p:animEffect>
                                    <p:anim calcmode="lin" valueType="num">
                                      <p:cBhvr>
                                        <p:cTn id="25" dur="1000" fill="hold"/>
                                        <p:tgtEl>
                                          <p:spTgt spid="44"/>
                                        </p:tgtEl>
                                        <p:attrNameLst>
                                          <p:attrName>ppt_x</p:attrName>
                                        </p:attrNameLst>
                                      </p:cBhvr>
                                      <p:tavLst>
                                        <p:tav tm="0">
                                          <p:val>
                                            <p:strVal val="#ppt_x"/>
                                          </p:val>
                                        </p:tav>
                                        <p:tav tm="100000">
                                          <p:val>
                                            <p:strVal val="#ppt_x"/>
                                          </p:val>
                                        </p:tav>
                                      </p:tavLst>
                                    </p:anim>
                                    <p:anim calcmode="lin" valueType="num">
                                      <p:cBhvr>
                                        <p:cTn id="2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1000"/>
                                        <p:tgtEl>
                                          <p:spTgt spid="45"/>
                                        </p:tgtEl>
                                      </p:cBhvr>
                                    </p:animEffect>
                                    <p:anim calcmode="lin" valueType="num">
                                      <p:cBhvr>
                                        <p:cTn id="37" dur="1000" fill="hold"/>
                                        <p:tgtEl>
                                          <p:spTgt spid="45"/>
                                        </p:tgtEl>
                                        <p:attrNameLst>
                                          <p:attrName>ppt_x</p:attrName>
                                        </p:attrNameLst>
                                      </p:cBhvr>
                                      <p:tavLst>
                                        <p:tav tm="0">
                                          <p:val>
                                            <p:strVal val="#ppt_x"/>
                                          </p:val>
                                        </p:tav>
                                        <p:tav tm="100000">
                                          <p:val>
                                            <p:strVal val="#ppt_x"/>
                                          </p:val>
                                        </p:tav>
                                      </p:tavLst>
                                    </p:anim>
                                    <p:anim calcmode="lin" valueType="num">
                                      <p:cBhvr>
                                        <p:cTn id="38"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1000"/>
                                        <p:tgtEl>
                                          <p:spTgt spid="47"/>
                                        </p:tgtEl>
                                      </p:cBhvr>
                                    </p:animEffect>
                                    <p:anim calcmode="lin" valueType="num">
                                      <p:cBhvr>
                                        <p:cTn id="49" dur="1000" fill="hold"/>
                                        <p:tgtEl>
                                          <p:spTgt spid="47"/>
                                        </p:tgtEl>
                                        <p:attrNameLst>
                                          <p:attrName>ppt_x</p:attrName>
                                        </p:attrNameLst>
                                      </p:cBhvr>
                                      <p:tavLst>
                                        <p:tav tm="0">
                                          <p:val>
                                            <p:strVal val="#ppt_x"/>
                                          </p:val>
                                        </p:tav>
                                        <p:tav tm="100000">
                                          <p:val>
                                            <p:strVal val="#ppt_x"/>
                                          </p:val>
                                        </p:tav>
                                      </p:tavLst>
                                    </p:anim>
                                    <p:anim calcmode="lin" valueType="num">
                                      <p:cBhvr>
                                        <p:cTn id="5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1000"/>
                                        <p:tgtEl>
                                          <p:spTgt spid="46"/>
                                        </p:tgtEl>
                                      </p:cBhvr>
                                    </p:animEffect>
                                    <p:anim calcmode="lin" valueType="num">
                                      <p:cBhvr>
                                        <p:cTn id="56" dur="1000" fill="hold"/>
                                        <p:tgtEl>
                                          <p:spTgt spid="46"/>
                                        </p:tgtEl>
                                        <p:attrNameLst>
                                          <p:attrName>ppt_x</p:attrName>
                                        </p:attrNameLst>
                                      </p:cBhvr>
                                      <p:tavLst>
                                        <p:tav tm="0">
                                          <p:val>
                                            <p:strVal val="#ppt_x"/>
                                          </p:val>
                                        </p:tav>
                                        <p:tav tm="100000">
                                          <p:val>
                                            <p:strVal val="#ppt_x"/>
                                          </p:val>
                                        </p:tav>
                                      </p:tavLst>
                                    </p:anim>
                                    <p:anim calcmode="lin" valueType="num">
                                      <p:cBhvr>
                                        <p:cTn id="57" dur="1000" fill="hold"/>
                                        <p:tgtEl>
                                          <p:spTgt spid="46"/>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1000"/>
                                        <p:tgtEl>
                                          <p:spTgt spid="17"/>
                                        </p:tgtEl>
                                      </p:cBhvr>
                                    </p:animEffect>
                                    <p:anim calcmode="lin" valueType="num">
                                      <p:cBhvr>
                                        <p:cTn id="61" dur="1000" fill="hold"/>
                                        <p:tgtEl>
                                          <p:spTgt spid="17"/>
                                        </p:tgtEl>
                                        <p:attrNameLst>
                                          <p:attrName>ppt_x</p:attrName>
                                        </p:attrNameLst>
                                      </p:cBhvr>
                                      <p:tavLst>
                                        <p:tav tm="0">
                                          <p:val>
                                            <p:strVal val="#ppt_x"/>
                                          </p:val>
                                        </p:tav>
                                        <p:tav tm="100000">
                                          <p:val>
                                            <p:strVal val="#ppt_x"/>
                                          </p:val>
                                        </p:tav>
                                      </p:tavLst>
                                    </p:anim>
                                    <p:anim calcmode="lin" valueType="num">
                                      <p:cBhvr>
                                        <p:cTn id="6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1000"/>
                                        <p:tgtEl>
                                          <p:spTgt spid="43"/>
                                        </p:tgtEl>
                                      </p:cBhvr>
                                    </p:animEffect>
                                    <p:anim calcmode="lin" valueType="num">
                                      <p:cBhvr>
                                        <p:cTn id="73" dur="1000" fill="hold"/>
                                        <p:tgtEl>
                                          <p:spTgt spid="43"/>
                                        </p:tgtEl>
                                        <p:attrNameLst>
                                          <p:attrName>ppt_x</p:attrName>
                                        </p:attrNameLst>
                                      </p:cBhvr>
                                      <p:tavLst>
                                        <p:tav tm="0">
                                          <p:val>
                                            <p:strVal val="#ppt_x"/>
                                          </p:val>
                                        </p:tav>
                                        <p:tav tm="100000">
                                          <p:val>
                                            <p:strVal val="#ppt_x"/>
                                          </p:val>
                                        </p:tav>
                                      </p:tavLst>
                                    </p:anim>
                                    <p:anim calcmode="lin" valueType="num">
                                      <p:cBhvr>
                                        <p:cTn id="7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25" y="0"/>
            <a:ext cx="12192000" cy="6858000"/>
          </a:xfrm>
          <a:prstGeom prst="rect">
            <a:avLst/>
          </a:prstGeom>
        </p:spPr>
      </p:pic>
      <p:sp>
        <p:nvSpPr>
          <p:cNvPr id="21" name="Pentagon 20"/>
          <p:cNvSpPr/>
          <p:nvPr/>
        </p:nvSpPr>
        <p:spPr>
          <a:xfrm>
            <a:off x="382135" y="216630"/>
            <a:ext cx="4629601" cy="775043"/>
          </a:xfrm>
          <a:prstGeom prst="homePlate">
            <a:avLst/>
          </a:prstGeom>
          <a:solidFill>
            <a:srgbClr val="82D9D9"/>
          </a:solidFill>
          <a:ln w="38100">
            <a:solidFill>
              <a:srgbClr val="82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latin typeface="UTM Bebas" panose="02040603050506020204" pitchFamily="18" charset="0"/>
              </a:rPr>
              <a:t>3.2 Nhược điểm</a:t>
            </a:r>
            <a:endParaRPr lang="en-US" sz="3200" dirty="0">
              <a:latin typeface="UTM Bebas" panose="02040603050506020204" pitchFamily="18" charset="0"/>
            </a:endParaRPr>
          </a:p>
        </p:txBody>
      </p:sp>
      <p:sp>
        <p:nvSpPr>
          <p:cNvPr id="22" name="Rounded Rectangle 3">
            <a:extLst>
              <a:ext uri="{FF2B5EF4-FFF2-40B4-BE49-F238E27FC236}">
                <a16:creationId xmlns:a16="http://schemas.microsoft.com/office/drawing/2014/main" id="{D973E179-D3B1-4BA2-A478-84A3251E6A0E}"/>
              </a:ext>
            </a:extLst>
          </p:cNvPr>
          <p:cNvSpPr/>
          <p:nvPr/>
        </p:nvSpPr>
        <p:spPr>
          <a:xfrm>
            <a:off x="6130250" y="2151507"/>
            <a:ext cx="5599992" cy="96948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2000" smtClean="0">
                <a:solidFill>
                  <a:schemeClr val="tx1"/>
                </a:solidFill>
                <a:latin typeface="+mj-lt"/>
              </a:rPr>
              <a:t>Là </a:t>
            </a:r>
            <a:r>
              <a:rPr lang="vi-VN" altLang="ko-KR" sz="2000">
                <a:solidFill>
                  <a:schemeClr val="tx1"/>
                </a:solidFill>
                <a:latin typeface="+mj-lt"/>
              </a:rPr>
              <a:t>một JavaScript framework, ứng dụng được viết bởi Angular không an toàn</a:t>
            </a:r>
            <a:endParaRPr lang="ko-KR" altLang="en-US" sz="2000">
              <a:solidFill>
                <a:schemeClr val="tx1"/>
              </a:solidFill>
              <a:latin typeface="+mj-lt"/>
            </a:endParaRPr>
          </a:p>
        </p:txBody>
      </p:sp>
      <p:sp>
        <p:nvSpPr>
          <p:cNvPr id="23" name="Rounded Rectangle 4">
            <a:extLst>
              <a:ext uri="{FF2B5EF4-FFF2-40B4-BE49-F238E27FC236}">
                <a16:creationId xmlns:a16="http://schemas.microsoft.com/office/drawing/2014/main" id="{3D7ED9C5-CE3F-4C4A-A29B-7E30D7BF130B}"/>
              </a:ext>
            </a:extLst>
          </p:cNvPr>
          <p:cNvSpPr/>
          <p:nvPr/>
        </p:nvSpPr>
        <p:spPr>
          <a:xfrm>
            <a:off x="6113125" y="3941791"/>
            <a:ext cx="5599992" cy="100004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2000">
                <a:solidFill>
                  <a:schemeClr val="tx1"/>
                </a:solidFill>
                <a:latin typeface="+mj-lt"/>
              </a:rPr>
              <a:t>Nếu vô hiệu hóa JavaScript thì bạn sẽ chỉ nhìn thấy trang cơ bản</a:t>
            </a:r>
            <a:endParaRPr lang="ko-KR" altLang="en-US" sz="2000">
              <a:solidFill>
                <a:schemeClr val="tx1"/>
              </a:solidFill>
              <a:latin typeface="+mj-lt"/>
            </a:endParaRPr>
          </a:p>
        </p:txBody>
      </p:sp>
      <p:cxnSp>
        <p:nvCxnSpPr>
          <p:cNvPr id="24" name="Straight Arrow Connector 23">
            <a:extLst>
              <a:ext uri="{FF2B5EF4-FFF2-40B4-BE49-F238E27FC236}">
                <a16:creationId xmlns:a16="http://schemas.microsoft.com/office/drawing/2014/main" id="{99E804CC-4065-49C8-884F-9C3CA44AEEFE}"/>
              </a:ext>
            </a:extLst>
          </p:cNvPr>
          <p:cNvCxnSpPr>
            <a:cxnSpLocks/>
            <a:endCxn id="22" idx="1"/>
          </p:cNvCxnSpPr>
          <p:nvPr/>
        </p:nvCxnSpPr>
        <p:spPr>
          <a:xfrm flipV="1">
            <a:off x="3855579" y="2636250"/>
            <a:ext cx="2274671" cy="3550"/>
          </a:xfrm>
          <a:prstGeom prst="straightConnector1">
            <a:avLst/>
          </a:prstGeom>
          <a:ln w="25400">
            <a:solidFill>
              <a:schemeClr val="accent4"/>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FA5BDB9-BA3E-4E71-A663-10BB0C4EBB03}"/>
              </a:ext>
            </a:extLst>
          </p:cNvPr>
          <p:cNvGrpSpPr/>
          <p:nvPr/>
        </p:nvGrpSpPr>
        <p:grpSpPr>
          <a:xfrm rot="1662935">
            <a:off x="1026773" y="1894892"/>
            <a:ext cx="4068000" cy="4068000"/>
            <a:chOff x="2514579" y="1730962"/>
            <a:chExt cx="4068000" cy="4068000"/>
          </a:xfrm>
          <a:solidFill>
            <a:schemeClr val="tx1"/>
          </a:solidFill>
        </p:grpSpPr>
        <p:sp>
          <p:nvSpPr>
            <p:cNvPr id="26" name="Oval 25">
              <a:extLst>
                <a:ext uri="{FF2B5EF4-FFF2-40B4-BE49-F238E27FC236}">
                  <a16:creationId xmlns:a16="http://schemas.microsoft.com/office/drawing/2014/main" id="{4CE023F3-96ED-4688-926A-1A67B248CD71}"/>
                </a:ext>
              </a:extLst>
            </p:cNvPr>
            <p:cNvSpPr/>
            <p:nvPr/>
          </p:nvSpPr>
          <p:spPr>
            <a:xfrm>
              <a:off x="2514579" y="1730962"/>
              <a:ext cx="4068000" cy="4068000"/>
            </a:xfrm>
            <a:prstGeom prst="ellipse">
              <a:avLst/>
            </a:prstGeom>
            <a:grp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27" name="Pie 10">
              <a:extLst>
                <a:ext uri="{FF2B5EF4-FFF2-40B4-BE49-F238E27FC236}">
                  <a16:creationId xmlns:a16="http://schemas.microsoft.com/office/drawing/2014/main" id="{A776F697-A039-4233-92A8-B4E8BB1AC4AF}"/>
                </a:ext>
              </a:extLst>
            </p:cNvPr>
            <p:cNvSpPr/>
            <p:nvPr/>
          </p:nvSpPr>
          <p:spPr>
            <a:xfrm>
              <a:off x="2514579" y="1730962"/>
              <a:ext cx="4068000" cy="4068000"/>
            </a:xfrm>
            <a:prstGeom prst="pie">
              <a:avLst>
                <a:gd name="adj1" fmla="val 16160009"/>
                <a:gd name="adj2" fmla="val 192714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cxnSp>
        <p:nvCxnSpPr>
          <p:cNvPr id="28" name="Straight Arrow Connector 27">
            <a:extLst>
              <a:ext uri="{FF2B5EF4-FFF2-40B4-BE49-F238E27FC236}">
                <a16:creationId xmlns:a16="http://schemas.microsoft.com/office/drawing/2014/main" id="{0069CC31-D356-46E3-ABC1-07A57F4D0FCD}"/>
              </a:ext>
            </a:extLst>
          </p:cNvPr>
          <p:cNvCxnSpPr>
            <a:cxnSpLocks/>
            <a:endCxn id="23" idx="1"/>
          </p:cNvCxnSpPr>
          <p:nvPr/>
        </p:nvCxnSpPr>
        <p:spPr>
          <a:xfrm flipV="1">
            <a:off x="4017843" y="4441812"/>
            <a:ext cx="2095282" cy="18828"/>
          </a:xfrm>
          <a:prstGeom prst="straightConnector1">
            <a:avLst/>
          </a:prstGeom>
          <a:ln w="25400">
            <a:solidFill>
              <a:schemeClr val="accent3"/>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992FCB2D-13F1-464F-A62D-22E1A1C8DAFF}"/>
              </a:ext>
            </a:extLst>
          </p:cNvPr>
          <p:cNvGrpSpPr/>
          <p:nvPr/>
        </p:nvGrpSpPr>
        <p:grpSpPr>
          <a:xfrm rot="1719820">
            <a:off x="1386773" y="2254892"/>
            <a:ext cx="3348000" cy="3348000"/>
            <a:chOff x="2514579" y="1730962"/>
            <a:chExt cx="4068000" cy="4068000"/>
          </a:xfrm>
          <a:solidFill>
            <a:srgbClr val="00B050"/>
          </a:solidFill>
        </p:grpSpPr>
        <p:sp>
          <p:nvSpPr>
            <p:cNvPr id="30" name="Oval 29">
              <a:extLst>
                <a:ext uri="{FF2B5EF4-FFF2-40B4-BE49-F238E27FC236}">
                  <a16:creationId xmlns:a16="http://schemas.microsoft.com/office/drawing/2014/main" id="{075CE00B-D9C0-4C31-A215-CE360E9FBE20}"/>
                </a:ext>
              </a:extLst>
            </p:cNvPr>
            <p:cNvSpPr/>
            <p:nvPr/>
          </p:nvSpPr>
          <p:spPr>
            <a:xfrm>
              <a:off x="2514579" y="1730962"/>
              <a:ext cx="4068000" cy="4068000"/>
            </a:xfrm>
            <a:prstGeom prst="ellipse">
              <a:avLst/>
            </a:prstGeom>
            <a:grp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31" name="Pie 14">
              <a:extLst>
                <a:ext uri="{FF2B5EF4-FFF2-40B4-BE49-F238E27FC236}">
                  <a16:creationId xmlns:a16="http://schemas.microsoft.com/office/drawing/2014/main" id="{19D711BB-C56F-48E9-969D-ADE563F53044}"/>
                </a:ext>
              </a:extLst>
            </p:cNvPr>
            <p:cNvSpPr/>
            <p:nvPr/>
          </p:nvSpPr>
          <p:spPr>
            <a:xfrm>
              <a:off x="2514579" y="1730962"/>
              <a:ext cx="4068000" cy="4068000"/>
            </a:xfrm>
            <a:prstGeom prst="pie">
              <a:avLst>
                <a:gd name="adj1" fmla="val 16145699"/>
                <a:gd name="adj2" fmla="val 4626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32" name="Group 31">
            <a:extLst>
              <a:ext uri="{FF2B5EF4-FFF2-40B4-BE49-F238E27FC236}">
                <a16:creationId xmlns:a16="http://schemas.microsoft.com/office/drawing/2014/main" id="{073FA14A-A3FA-4164-99D1-2A82DB380ADD}"/>
              </a:ext>
            </a:extLst>
          </p:cNvPr>
          <p:cNvGrpSpPr/>
          <p:nvPr/>
        </p:nvGrpSpPr>
        <p:grpSpPr>
          <a:xfrm>
            <a:off x="1686292" y="2515966"/>
            <a:ext cx="2700178" cy="2784904"/>
            <a:chOff x="2514579" y="1730962"/>
            <a:chExt cx="4068000" cy="4068000"/>
          </a:xfrm>
          <a:solidFill>
            <a:schemeClr val="tx1">
              <a:lumMod val="85000"/>
            </a:schemeClr>
          </a:solidFill>
        </p:grpSpPr>
        <p:sp>
          <p:nvSpPr>
            <p:cNvPr id="33" name="Oval 32">
              <a:extLst>
                <a:ext uri="{FF2B5EF4-FFF2-40B4-BE49-F238E27FC236}">
                  <a16:creationId xmlns:a16="http://schemas.microsoft.com/office/drawing/2014/main" id="{641988BD-FB79-4844-8D40-98F6A0311128}"/>
                </a:ext>
              </a:extLst>
            </p:cNvPr>
            <p:cNvSpPr/>
            <p:nvPr/>
          </p:nvSpPr>
          <p:spPr>
            <a:xfrm>
              <a:off x="2514579" y="1730962"/>
              <a:ext cx="4068000" cy="4068000"/>
            </a:xfrm>
            <a:prstGeom prst="ellipse">
              <a:avLst/>
            </a:prstGeom>
            <a:grp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34" name="Pie 21">
              <a:extLst>
                <a:ext uri="{FF2B5EF4-FFF2-40B4-BE49-F238E27FC236}">
                  <a16:creationId xmlns:a16="http://schemas.microsoft.com/office/drawing/2014/main" id="{5D6EE563-F175-4241-B720-8C9948DADABE}"/>
                </a:ext>
              </a:extLst>
            </p:cNvPr>
            <p:cNvSpPr/>
            <p:nvPr/>
          </p:nvSpPr>
          <p:spPr>
            <a:xfrm>
              <a:off x="2514579" y="1730962"/>
              <a:ext cx="4068000" cy="4068000"/>
            </a:xfrm>
            <a:prstGeom prst="pie">
              <a:avLst>
                <a:gd name="adj1" fmla="val 16115061"/>
                <a:gd name="adj2" fmla="val 799925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35" name="Oval 34">
            <a:extLst>
              <a:ext uri="{FF2B5EF4-FFF2-40B4-BE49-F238E27FC236}">
                <a16:creationId xmlns:a16="http://schemas.microsoft.com/office/drawing/2014/main" id="{38726AD7-8AE3-4A85-A515-424CCC76BC9E}"/>
              </a:ext>
            </a:extLst>
          </p:cNvPr>
          <p:cNvSpPr/>
          <p:nvPr/>
        </p:nvSpPr>
        <p:spPr>
          <a:xfrm>
            <a:off x="2466773" y="3334892"/>
            <a:ext cx="1188000" cy="1188000"/>
          </a:xfrm>
          <a:prstGeom prst="ellipse">
            <a:avLst/>
          </a:prstGeom>
          <a:solidFill>
            <a:schemeClr val="tx1"/>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660" y="3652868"/>
            <a:ext cx="809538" cy="693116"/>
          </a:xfrm>
          <a:prstGeom prst="rect">
            <a:avLst/>
          </a:prstGeom>
        </p:spPr>
      </p:pic>
    </p:spTree>
    <p:extLst>
      <p:ext uri="{BB962C8B-B14F-4D97-AF65-F5344CB8AC3E}">
        <p14:creationId xmlns:p14="http://schemas.microsoft.com/office/powerpoint/2010/main" val="154846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heel(1)">
                                      <p:cBhvr>
                                        <p:cTn id="7" dur="2000"/>
                                        <p:tgtEl>
                                          <p:spTgt spid="3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heel(1)">
                                      <p:cBhvr>
                                        <p:cTn id="10" dur="2000"/>
                                        <p:tgtEl>
                                          <p:spTgt spid="35"/>
                                        </p:tgtEl>
                                      </p:cBhvr>
                                    </p:animEffect>
                                  </p:childTnLst>
                                </p:cTn>
                              </p:par>
                              <p:par>
                                <p:cTn id="11" presetID="21"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heel(1)">
                                      <p:cBhvr>
                                        <p:cTn id="13" dur="2000"/>
                                        <p:tgtEl>
                                          <p:spTgt spid="32"/>
                                        </p:tgtEl>
                                      </p:cBhvr>
                                    </p:animEffect>
                                  </p:childTnLst>
                                </p:cTn>
                              </p:par>
                              <p:par>
                                <p:cTn id="14" presetID="21" presetClass="entr" presetSubtype="1"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heel(1)">
                                      <p:cBhvr>
                                        <p:cTn id="16" dur="2000"/>
                                        <p:tgtEl>
                                          <p:spTgt spid="29"/>
                                        </p:tgtEl>
                                      </p:cBhvr>
                                    </p:animEffect>
                                  </p:childTnLst>
                                </p:cTn>
                              </p:par>
                              <p:par>
                                <p:cTn id="17" presetID="21" presetClass="entr" presetSubtype="1"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heel(1)">
                                      <p:cBhvr>
                                        <p:cTn id="19" dur="20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arn(inVertical)">
                                      <p:cBhvr>
                                        <p:cTn id="24" dur="500"/>
                                        <p:tgtEl>
                                          <p:spTgt spid="22"/>
                                        </p:tgtEl>
                                      </p:cBhvr>
                                    </p:animEffect>
                                  </p:childTnLst>
                                </p:cTn>
                              </p:par>
                              <p:par>
                                <p:cTn id="25" presetID="16" presetClass="entr" presetSubtype="21"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inVertical)">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1052522" y="796409"/>
            <a:ext cx="5413020" cy="523220"/>
          </a:xfrm>
          <a:prstGeom prst="rect">
            <a:avLst/>
          </a:prstGeom>
        </p:spPr>
        <p:txBody>
          <a:bodyPr wrap="none">
            <a:spAutoFit/>
          </a:bodyPr>
          <a:lstStyle/>
          <a:p>
            <a:r>
              <a:rPr lang="en-US" sz="2800" b="1" dirty="0" smtClean="0">
                <a:solidFill>
                  <a:srgbClr val="002060"/>
                </a:solidFill>
                <a:latin typeface="Times New Roman" panose="02020603050405020304" pitchFamily="18" charset="0"/>
                <a:cs typeface="Times New Roman" panose="02020603050405020304" pitchFamily="18" charset="0"/>
              </a:rPr>
              <a:t>4. </a:t>
            </a:r>
            <a:r>
              <a:rPr lang="en-US" sz="2800" b="1" dirty="0" err="1" smtClean="0">
                <a:solidFill>
                  <a:srgbClr val="002060"/>
                </a:solidFill>
                <a:latin typeface="Times New Roman" panose="02020603050405020304" pitchFamily="18" charset="0"/>
                <a:cs typeface="Times New Roman" panose="02020603050405020304" pitchFamily="18" charset="0"/>
              </a:rPr>
              <a:t>Xây</a:t>
            </a:r>
            <a:r>
              <a:rPr lang="en-US" sz="2800" b="1" dirty="0" smtClean="0">
                <a:solidFill>
                  <a:srgbClr val="002060"/>
                </a:solidFill>
                <a:latin typeface="Times New Roman" panose="02020603050405020304" pitchFamily="18" charset="0"/>
                <a:cs typeface="Times New Roman" panose="02020603050405020304" pitchFamily="18" charset="0"/>
              </a:rPr>
              <a:t> </a:t>
            </a:r>
            <a:r>
              <a:rPr lang="en-US" sz="2800" b="1" err="1">
                <a:solidFill>
                  <a:srgbClr val="002060"/>
                </a:solidFill>
                <a:latin typeface="Times New Roman" panose="02020603050405020304" pitchFamily="18" charset="0"/>
                <a:cs typeface="Times New Roman" panose="02020603050405020304" pitchFamily="18" charset="0"/>
              </a:rPr>
              <a:t>dựng</a:t>
            </a:r>
            <a:r>
              <a:rPr lang="en-US" sz="2800" b="1">
                <a:solidFill>
                  <a:srgbClr val="002060"/>
                </a:solidFill>
                <a:latin typeface="Times New Roman" panose="02020603050405020304" pitchFamily="18" charset="0"/>
                <a:cs typeface="Times New Roman" panose="02020603050405020304" pitchFamily="18" charset="0"/>
              </a:rPr>
              <a:t> </a:t>
            </a:r>
            <a:r>
              <a:rPr lang="en-US" sz="2800" b="1" smtClean="0">
                <a:solidFill>
                  <a:srgbClr val="002060"/>
                </a:solidFill>
                <a:latin typeface="Times New Roman" panose="02020603050405020304" pitchFamily="18" charset="0"/>
                <a:cs typeface="Times New Roman" panose="02020603050405020304" pitchFamily="18" charset="0"/>
              </a:rPr>
              <a:t>API </a:t>
            </a:r>
            <a:r>
              <a:rPr lang="en-US" sz="2800" b="1" dirty="0" err="1">
                <a:solidFill>
                  <a:srgbClr val="002060"/>
                </a:solidFill>
                <a:latin typeface="Times New Roman" panose="02020603050405020304" pitchFamily="18" charset="0"/>
                <a:cs typeface="Times New Roman" panose="02020603050405020304" pitchFamily="18" charset="0"/>
              </a:rPr>
              <a:t>với</a:t>
            </a:r>
            <a:r>
              <a:rPr lang="en-US" sz="2800" b="1" dirty="0">
                <a:solidFill>
                  <a:srgbClr val="002060"/>
                </a:solidFill>
                <a:latin typeface="Times New Roman" panose="02020603050405020304" pitchFamily="18" charset="0"/>
                <a:cs typeface="Times New Roman" panose="02020603050405020304" pitchFamily="18" charset="0"/>
              </a:rPr>
              <a:t> .NET and C#</a:t>
            </a:r>
          </a:p>
        </p:txBody>
      </p:sp>
      <p:sp>
        <p:nvSpPr>
          <p:cNvPr id="7" name="TextBox 6"/>
          <p:cNvSpPr txBox="1"/>
          <p:nvPr/>
        </p:nvSpPr>
        <p:spPr>
          <a:xfrm>
            <a:off x="2032905" y="142484"/>
            <a:ext cx="8223496" cy="646331"/>
          </a:xfrm>
          <a:prstGeom prst="rect">
            <a:avLst/>
          </a:prstGeom>
          <a:noFill/>
        </p:spPr>
        <p:txBody>
          <a:bodyPr wrap="square" rtlCol="0">
            <a:spAutoFit/>
          </a:bodyPr>
          <a:lstStyle/>
          <a:p>
            <a:pPr algn="ctr"/>
            <a:r>
              <a:rPr lang="en-US" sz="3600" b="1" dirty="0" smtClean="0">
                <a:solidFill>
                  <a:srgbClr val="002060"/>
                </a:solidFill>
                <a:latin typeface="Times New Roman" panose="02020603050405020304" pitchFamily="18" charset="0"/>
                <a:cs typeface="Times New Roman" panose="02020603050405020304" pitchFamily="18" charset="0"/>
              </a:rPr>
              <a:t>PHẦN 3: CƠ SỞ LÝ THUYẾT</a:t>
            </a:r>
            <a:endParaRPr lang="en-US" sz="3600" b="1" dirty="0">
              <a:solidFill>
                <a:srgbClr val="002060"/>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88" y="1981579"/>
            <a:ext cx="4276166" cy="4376536"/>
          </a:xfrm>
          <a:prstGeom prst="rect">
            <a:avLst/>
          </a:prstGeom>
        </p:spPr>
      </p:pic>
      <p:sp>
        <p:nvSpPr>
          <p:cNvPr id="9" name="AutoShape 4"/>
          <p:cNvSpPr>
            <a:spLocks noChangeArrowheads="1"/>
          </p:cNvSpPr>
          <p:nvPr/>
        </p:nvSpPr>
        <p:spPr bwMode="blackWhite">
          <a:xfrm>
            <a:off x="5755850" y="1486279"/>
            <a:ext cx="5819095" cy="990600"/>
          </a:xfrm>
          <a:prstGeom prst="roundRect">
            <a:avLst>
              <a:gd name="adj" fmla="val 9106"/>
            </a:avLst>
          </a:prstGeom>
          <a:ln>
            <a:headEnd/>
            <a:tailEnd/>
          </a:ln>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defRPr/>
            </a:pPr>
            <a:r>
              <a:rPr lang="vi-VN" b="1">
                <a:latin typeface="Arial (Body)"/>
              </a:rPr>
              <a:t>API sử dụng mã nguồn mở</a:t>
            </a:r>
            <a:r>
              <a:rPr lang="vi-VN" b="1" smtClean="0">
                <a:latin typeface="Arial (Body)"/>
              </a:rPr>
              <a:t>, </a:t>
            </a:r>
            <a:endParaRPr lang="en-US" b="1" smtClean="0">
              <a:latin typeface="Arial (Body)"/>
            </a:endParaRPr>
          </a:p>
          <a:p>
            <a:pPr algn="ctr">
              <a:defRPr/>
            </a:pPr>
            <a:r>
              <a:rPr lang="en-US" b="1" smtClean="0">
                <a:latin typeface="Arial (Body)"/>
              </a:rPr>
              <a:t>		</a:t>
            </a:r>
            <a:r>
              <a:rPr lang="vi-VN" b="1" smtClean="0">
                <a:latin typeface="Arial (Body)"/>
              </a:rPr>
              <a:t>dùng </a:t>
            </a:r>
            <a:r>
              <a:rPr lang="vi-VN" b="1">
                <a:latin typeface="Arial (Body)"/>
              </a:rPr>
              <a:t>được với mọi client hỗ trợ XML, JSON.</a:t>
            </a:r>
            <a:endParaRPr lang="en-US" b="1">
              <a:latin typeface="Arial (Body)"/>
            </a:endParaRPr>
          </a:p>
        </p:txBody>
      </p:sp>
      <p:sp>
        <p:nvSpPr>
          <p:cNvPr id="10" name="AutoShape 4"/>
          <p:cNvSpPr>
            <a:spLocks noChangeArrowheads="1"/>
          </p:cNvSpPr>
          <p:nvPr/>
        </p:nvSpPr>
        <p:spPr bwMode="blackWhite">
          <a:xfrm>
            <a:off x="5755850" y="2823174"/>
            <a:ext cx="5793221" cy="990600"/>
          </a:xfrm>
          <a:prstGeom prst="roundRect">
            <a:avLst>
              <a:gd name="adj" fmla="val 9106"/>
            </a:avLst>
          </a:prstGeom>
          <a:solidFill>
            <a:srgbClr val="E8707B"/>
          </a:solidFill>
          <a:ln w="25400">
            <a:noFill/>
            <a:round/>
            <a:headEnd/>
            <a:tailEnd/>
          </a:ln>
          <a:effectLst/>
          <a:extLst/>
        </p:spPr>
        <p:txBody>
          <a:bodyPr wrap="none" anchor="ctr"/>
          <a:lstStyle/>
          <a:p>
            <a:pPr algn="ctr">
              <a:defRPr/>
            </a:pPr>
            <a:r>
              <a:rPr lang="en-US" b="1">
                <a:latin typeface="Arial" panose="020B0604020202020204" pitchFamily="34" charset="0"/>
              </a:rPr>
              <a:t>	</a:t>
            </a:r>
            <a:r>
              <a:rPr lang="en-US" b="1" smtClean="0">
                <a:latin typeface="Arial (Body)"/>
              </a:rPr>
              <a:t>Đáp </a:t>
            </a:r>
            <a:r>
              <a:rPr lang="en-US" b="1">
                <a:latin typeface="Arial (Body)"/>
              </a:rPr>
              <a:t>ứng đầy đủ thành phần của </a:t>
            </a:r>
            <a:r>
              <a:rPr lang="en-US" b="1" smtClean="0">
                <a:latin typeface="Arial (Body)"/>
              </a:rPr>
              <a:t>HTTP, </a:t>
            </a:r>
          </a:p>
          <a:p>
            <a:pPr algn="ctr">
              <a:defRPr/>
            </a:pPr>
            <a:r>
              <a:rPr lang="en-US" b="1" smtClean="0">
                <a:latin typeface="Arial (Body)"/>
              </a:rPr>
              <a:t>	publish IIS để tạo ra một hosting.</a:t>
            </a:r>
            <a:endParaRPr lang="en-US" b="1">
              <a:latin typeface="Arial (Body)"/>
            </a:endParaRPr>
          </a:p>
        </p:txBody>
      </p:sp>
      <p:sp>
        <p:nvSpPr>
          <p:cNvPr id="11" name="AutoShape 4"/>
          <p:cNvSpPr>
            <a:spLocks noChangeArrowheads="1"/>
          </p:cNvSpPr>
          <p:nvPr/>
        </p:nvSpPr>
        <p:spPr bwMode="blackWhite">
          <a:xfrm>
            <a:off x="5768788" y="4271160"/>
            <a:ext cx="5793221" cy="990600"/>
          </a:xfrm>
          <a:prstGeom prst="roundRect">
            <a:avLst>
              <a:gd name="adj" fmla="val 9106"/>
            </a:avLst>
          </a:prstGeom>
          <a:solidFill>
            <a:srgbClr val="2B3F65"/>
          </a:solidFill>
          <a:ln w="25400">
            <a:noFill/>
            <a:round/>
            <a:headEnd/>
            <a:tailEnd/>
          </a:ln>
          <a:effectLst/>
          <a:extLst/>
        </p:spPr>
        <p:txBody>
          <a:bodyPr wrap="none" anchor="ctr"/>
          <a:lstStyle/>
          <a:p>
            <a:pPr algn="ctr">
              <a:defRPr/>
            </a:pPr>
            <a:r>
              <a:rPr lang="en-US" b="1">
                <a:latin typeface="Arial (Body)"/>
              </a:rPr>
              <a:t> </a:t>
            </a:r>
            <a:r>
              <a:rPr lang="en-US" b="1" smtClean="0">
                <a:latin typeface="Arial (Body)"/>
              </a:rPr>
              <a:t>             H</a:t>
            </a:r>
            <a:r>
              <a:rPr lang="vi-VN" b="1" smtClean="0">
                <a:latin typeface="Arial (Body)"/>
              </a:rPr>
              <a:t>ỗ </a:t>
            </a:r>
            <a:r>
              <a:rPr lang="vi-VN" b="1">
                <a:latin typeface="Arial (Body)"/>
              </a:rPr>
              <a:t>trợ </a:t>
            </a:r>
            <a:r>
              <a:rPr lang="vi-VN" b="1" smtClean="0">
                <a:latin typeface="Arial (Body)"/>
              </a:rPr>
              <a:t>đầy </a:t>
            </a:r>
            <a:r>
              <a:rPr lang="vi-VN" b="1">
                <a:latin typeface="Arial (Body)"/>
              </a:rPr>
              <a:t>đủ các phương thức </a:t>
            </a:r>
            <a:r>
              <a:rPr lang="vi-VN" b="1" smtClean="0">
                <a:latin typeface="Arial (Body)"/>
              </a:rPr>
              <a:t>như</a:t>
            </a:r>
            <a:r>
              <a:rPr lang="en-US" b="1" smtClean="0">
                <a:latin typeface="Arial (Body)"/>
              </a:rPr>
              <a:t>:</a:t>
            </a:r>
          </a:p>
          <a:p>
            <a:pPr algn="ctr">
              <a:defRPr/>
            </a:pPr>
            <a:r>
              <a:rPr lang="en-US" b="1" smtClean="0">
                <a:latin typeface="Arial (Body)"/>
              </a:rPr>
              <a:t>	</a:t>
            </a:r>
            <a:r>
              <a:rPr lang="vi-VN" b="1" smtClean="0">
                <a:latin typeface="Arial (Body)"/>
              </a:rPr>
              <a:t>GET</a:t>
            </a:r>
            <a:r>
              <a:rPr lang="vi-VN" b="1">
                <a:latin typeface="Arial (Body)"/>
              </a:rPr>
              <a:t>, POST, PUT, DELETE các dữ </a:t>
            </a:r>
            <a:r>
              <a:rPr lang="vi-VN" b="1" smtClean="0">
                <a:latin typeface="Arial (Body)"/>
              </a:rPr>
              <a:t>liệu</a:t>
            </a:r>
            <a:r>
              <a:rPr lang="en-US" b="1" smtClean="0">
                <a:latin typeface="Arial (Body)"/>
              </a:rPr>
              <a:t>.</a:t>
            </a:r>
            <a:endParaRPr lang="en-US" b="1">
              <a:latin typeface="Arial (Body)"/>
            </a:endParaRPr>
          </a:p>
        </p:txBody>
      </p:sp>
      <p:sp>
        <p:nvSpPr>
          <p:cNvPr id="12" name="AutoShape 4"/>
          <p:cNvSpPr>
            <a:spLocks noChangeArrowheads="1"/>
          </p:cNvSpPr>
          <p:nvPr/>
        </p:nvSpPr>
        <p:spPr bwMode="blackWhite">
          <a:xfrm>
            <a:off x="5781724" y="5625924"/>
            <a:ext cx="5793221" cy="990600"/>
          </a:xfrm>
          <a:prstGeom prst="roundRect">
            <a:avLst>
              <a:gd name="adj" fmla="val 9106"/>
            </a:avLst>
          </a:prstGeom>
          <a:solidFill>
            <a:srgbClr val="11BFBF"/>
          </a:solidFill>
          <a:ln w="25400">
            <a:noFill/>
            <a:round/>
            <a:headEnd/>
            <a:tailEnd/>
          </a:ln>
          <a:effectLst/>
          <a:extLst/>
        </p:spPr>
        <p:txBody>
          <a:bodyPr wrap="none" anchor="ctr"/>
          <a:lstStyle/>
          <a:p>
            <a:pPr algn="ctr">
              <a:defRPr/>
            </a:pPr>
            <a:r>
              <a:rPr lang="en-US" b="1" smtClean="0"/>
              <a:t>	           </a:t>
            </a:r>
            <a:r>
              <a:rPr lang="en-US" b="1" smtClean="0">
                <a:latin typeface="Arial (Body)"/>
              </a:rPr>
              <a:t>K</a:t>
            </a:r>
            <a:r>
              <a:rPr lang="vi-VN" b="1" smtClean="0"/>
              <a:t>iến </a:t>
            </a:r>
            <a:r>
              <a:rPr lang="vi-VN" b="1"/>
              <a:t>trúc hỗ trợ tốt nhất với các thiết bị </a:t>
            </a:r>
            <a:endParaRPr lang="en-US" b="1" smtClean="0"/>
          </a:p>
          <a:p>
            <a:pPr algn="ctr">
              <a:defRPr/>
            </a:pPr>
            <a:r>
              <a:rPr lang="vi-VN" b="1" smtClean="0"/>
              <a:t>có lượng băng thông bị giới hạn</a:t>
            </a:r>
            <a:r>
              <a:rPr lang="en-US" b="1" smtClean="0"/>
              <a:t>.</a:t>
            </a:r>
            <a:endParaRPr lang="en-US" b="1">
              <a:latin typeface="Arial" panose="020B0604020202020204" pitchFamily="34" charset="0"/>
            </a:endParaRPr>
          </a:p>
        </p:txBody>
      </p:sp>
      <p:sp>
        <p:nvSpPr>
          <p:cNvPr id="13" name="Oval 12"/>
          <p:cNvSpPr/>
          <p:nvPr/>
        </p:nvSpPr>
        <p:spPr>
          <a:xfrm>
            <a:off x="5852345" y="1680177"/>
            <a:ext cx="643888" cy="602804"/>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solidFill>
                  <a:srgbClr val="FBD339"/>
                </a:solidFill>
              </a:rPr>
              <a:t>1</a:t>
            </a:r>
          </a:p>
        </p:txBody>
      </p:sp>
      <p:sp>
        <p:nvSpPr>
          <p:cNvPr id="14" name="Oval 13"/>
          <p:cNvSpPr/>
          <p:nvPr/>
        </p:nvSpPr>
        <p:spPr>
          <a:xfrm>
            <a:off x="5883036" y="5819822"/>
            <a:ext cx="643888" cy="602804"/>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solidFill>
                  <a:srgbClr val="FBD339"/>
                </a:solidFill>
              </a:rPr>
              <a:t>4</a:t>
            </a:r>
          </a:p>
        </p:txBody>
      </p:sp>
      <p:sp>
        <p:nvSpPr>
          <p:cNvPr id="15" name="Oval 14"/>
          <p:cNvSpPr/>
          <p:nvPr/>
        </p:nvSpPr>
        <p:spPr>
          <a:xfrm>
            <a:off x="5852345" y="4465058"/>
            <a:ext cx="643888" cy="602804"/>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solidFill>
                  <a:srgbClr val="FBD339"/>
                </a:solidFill>
              </a:rPr>
              <a:t>3</a:t>
            </a:r>
          </a:p>
        </p:txBody>
      </p:sp>
      <p:sp>
        <p:nvSpPr>
          <p:cNvPr id="16" name="Oval 15"/>
          <p:cNvSpPr/>
          <p:nvPr/>
        </p:nvSpPr>
        <p:spPr>
          <a:xfrm>
            <a:off x="5883036" y="3017072"/>
            <a:ext cx="643888" cy="602804"/>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solidFill>
                  <a:srgbClr val="FBD339"/>
                </a:solidFill>
              </a:rPr>
              <a:t>2</a:t>
            </a:r>
          </a:p>
        </p:txBody>
      </p:sp>
    </p:spTree>
    <p:extLst>
      <p:ext uri="{BB962C8B-B14F-4D97-AF65-F5344CB8AC3E}">
        <p14:creationId xmlns:p14="http://schemas.microsoft.com/office/powerpoint/2010/main" val="106305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52522" y="796409"/>
            <a:ext cx="2799164"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5</a:t>
            </a:r>
            <a:r>
              <a:rPr lang="en-US" sz="2800" b="1"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Mô</a:t>
            </a:r>
            <a:r>
              <a:rPr lang="en-US" sz="2800" b="1" dirty="0" smtClean="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hình</a:t>
            </a:r>
            <a:r>
              <a:rPr lang="en-US" sz="2800" b="1" dirty="0">
                <a:latin typeface="Times New Roman" panose="02020603050405020304" pitchFamily="18" charset="0"/>
                <a:cs typeface="Times New Roman" panose="02020603050405020304" pitchFamily="18" charset="0"/>
              </a:rPr>
              <a:t> MVC</a:t>
            </a:r>
          </a:p>
        </p:txBody>
      </p:sp>
      <p:sp>
        <p:nvSpPr>
          <p:cNvPr id="8" name="TextBox 7"/>
          <p:cNvSpPr txBox="1"/>
          <p:nvPr/>
        </p:nvSpPr>
        <p:spPr>
          <a:xfrm>
            <a:off x="2032905" y="142484"/>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3: CƠ SỞ LÝ THUYẾT</a:t>
            </a:r>
            <a:endParaRPr lang="en-US" sz="3600" b="1" dirty="0">
              <a:latin typeface="Times New Roman" panose="02020603050405020304" pitchFamily="18" charset="0"/>
              <a:cs typeface="Times New Roman" panose="02020603050405020304" pitchFamily="18" charset="0"/>
            </a:endParaRPr>
          </a:p>
        </p:txBody>
      </p:sp>
      <p:sp>
        <p:nvSpPr>
          <p:cNvPr id="9" name="Rectangle 8"/>
          <p:cNvSpPr/>
          <p:nvPr/>
        </p:nvSpPr>
        <p:spPr>
          <a:xfrm>
            <a:off x="1376082" y="1594833"/>
            <a:ext cx="131364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Client</a:t>
            </a:r>
            <a:endParaRPr lang="en-US"/>
          </a:p>
        </p:txBody>
      </p:sp>
      <p:sp>
        <p:nvSpPr>
          <p:cNvPr id="10" name="Rectangle 9"/>
          <p:cNvSpPr/>
          <p:nvPr/>
        </p:nvSpPr>
        <p:spPr>
          <a:xfrm>
            <a:off x="3949709" y="1594833"/>
            <a:ext cx="131364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Controller</a:t>
            </a:r>
            <a:endParaRPr lang="en-US"/>
          </a:p>
        </p:txBody>
      </p:sp>
      <p:sp>
        <p:nvSpPr>
          <p:cNvPr id="11" name="Rectangle 10"/>
          <p:cNvSpPr/>
          <p:nvPr/>
        </p:nvSpPr>
        <p:spPr>
          <a:xfrm>
            <a:off x="6486848" y="1594833"/>
            <a:ext cx="131364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sp>
        <p:nvSpPr>
          <p:cNvPr id="12" name="Rounded Rectangle 11"/>
          <p:cNvSpPr/>
          <p:nvPr/>
        </p:nvSpPr>
        <p:spPr>
          <a:xfrm>
            <a:off x="9799201" y="1594833"/>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View</a:t>
            </a:r>
            <a:endParaRPr lang="en-US"/>
          </a:p>
        </p:txBody>
      </p:sp>
      <p:cxnSp>
        <p:nvCxnSpPr>
          <p:cNvPr id="13" name="Straight Connector 12"/>
          <p:cNvCxnSpPr>
            <a:stCxn id="9" idx="2"/>
          </p:cNvCxnSpPr>
          <p:nvPr/>
        </p:nvCxnSpPr>
        <p:spPr>
          <a:xfrm>
            <a:off x="2032905" y="2509233"/>
            <a:ext cx="0" cy="3221866"/>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4606531" y="2509233"/>
            <a:ext cx="0" cy="3221866"/>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7143670" y="2509233"/>
            <a:ext cx="1" cy="3221866"/>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10256401" y="2509233"/>
            <a:ext cx="0" cy="3221866"/>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flipV="1">
            <a:off x="2032905" y="3193961"/>
            <a:ext cx="2573626" cy="1287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8" name="TextBox 17"/>
          <p:cNvSpPr txBox="1"/>
          <p:nvPr/>
        </p:nvSpPr>
        <p:spPr>
          <a:xfrm>
            <a:off x="2465640" y="2747356"/>
            <a:ext cx="1611339" cy="369332"/>
          </a:xfrm>
          <a:prstGeom prst="rect">
            <a:avLst/>
          </a:prstGeom>
          <a:noFill/>
        </p:spPr>
        <p:txBody>
          <a:bodyPr wrap="none" rtlCol="0">
            <a:spAutoFit/>
          </a:bodyPr>
          <a:lstStyle/>
          <a:p>
            <a:r>
              <a:rPr lang="en-US" smtClean="0"/>
              <a:t>http Request</a:t>
            </a:r>
            <a:endParaRPr lang="en-US"/>
          </a:p>
        </p:txBody>
      </p:sp>
      <p:cxnSp>
        <p:nvCxnSpPr>
          <p:cNvPr id="19" name="Straight Arrow Connector 18"/>
          <p:cNvCxnSpPr/>
          <p:nvPr/>
        </p:nvCxnSpPr>
        <p:spPr>
          <a:xfrm flipV="1">
            <a:off x="4606531" y="3470856"/>
            <a:ext cx="2537139" cy="32197"/>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20" name="TextBox 19"/>
          <p:cNvSpPr txBox="1"/>
          <p:nvPr/>
        </p:nvSpPr>
        <p:spPr>
          <a:xfrm>
            <a:off x="5069430" y="3086293"/>
            <a:ext cx="1720343" cy="369332"/>
          </a:xfrm>
          <a:prstGeom prst="rect">
            <a:avLst/>
          </a:prstGeom>
          <a:noFill/>
        </p:spPr>
        <p:txBody>
          <a:bodyPr wrap="none" rtlCol="0">
            <a:spAutoFit/>
          </a:bodyPr>
          <a:lstStyle/>
          <a:p>
            <a:r>
              <a:rPr lang="en-US" smtClean="0"/>
              <a:t>Request Data</a:t>
            </a:r>
            <a:endParaRPr lang="en-US"/>
          </a:p>
        </p:txBody>
      </p:sp>
      <p:cxnSp>
        <p:nvCxnSpPr>
          <p:cNvPr id="21" name="Straight Arrow Connector 20"/>
          <p:cNvCxnSpPr/>
          <p:nvPr/>
        </p:nvCxnSpPr>
        <p:spPr>
          <a:xfrm flipH="1">
            <a:off x="4606531" y="3966693"/>
            <a:ext cx="2537140" cy="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22" name="TextBox 21"/>
          <p:cNvSpPr txBox="1"/>
          <p:nvPr/>
        </p:nvSpPr>
        <p:spPr>
          <a:xfrm>
            <a:off x="5091822" y="3966694"/>
            <a:ext cx="1532792" cy="369332"/>
          </a:xfrm>
          <a:prstGeom prst="rect">
            <a:avLst/>
          </a:prstGeom>
          <a:noFill/>
        </p:spPr>
        <p:txBody>
          <a:bodyPr wrap="none" rtlCol="0">
            <a:spAutoFit/>
          </a:bodyPr>
          <a:lstStyle/>
          <a:p>
            <a:r>
              <a:rPr lang="en-US" smtClean="0"/>
              <a:t>Return Data</a:t>
            </a:r>
            <a:endParaRPr lang="en-US"/>
          </a:p>
        </p:txBody>
      </p:sp>
      <p:cxnSp>
        <p:nvCxnSpPr>
          <p:cNvPr id="23" name="Straight Arrow Connector 22"/>
          <p:cNvCxnSpPr/>
          <p:nvPr/>
        </p:nvCxnSpPr>
        <p:spPr>
          <a:xfrm>
            <a:off x="4606531" y="4572000"/>
            <a:ext cx="5649870"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flipH="1">
            <a:off x="4606531" y="5048518"/>
            <a:ext cx="5649870"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5" name="Straight Arrow Connector 24"/>
          <p:cNvCxnSpPr/>
          <p:nvPr/>
        </p:nvCxnSpPr>
        <p:spPr>
          <a:xfrm flipH="1">
            <a:off x="2032904" y="5280338"/>
            <a:ext cx="2573627" cy="12879"/>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26" name="TextBox 25"/>
          <p:cNvSpPr txBox="1"/>
          <p:nvPr/>
        </p:nvSpPr>
        <p:spPr>
          <a:xfrm>
            <a:off x="7790396" y="4120166"/>
            <a:ext cx="2148345" cy="369332"/>
          </a:xfrm>
          <a:prstGeom prst="rect">
            <a:avLst/>
          </a:prstGeom>
          <a:noFill/>
        </p:spPr>
        <p:txBody>
          <a:bodyPr wrap="none" rtlCol="0">
            <a:spAutoFit/>
          </a:bodyPr>
          <a:lstStyle/>
          <a:p>
            <a:r>
              <a:rPr lang="en-US" smtClean="0"/>
              <a:t>Send data Model</a:t>
            </a:r>
            <a:endParaRPr lang="en-US"/>
          </a:p>
        </p:txBody>
      </p:sp>
      <p:sp>
        <p:nvSpPr>
          <p:cNvPr id="27" name="TextBox 26"/>
          <p:cNvSpPr txBox="1"/>
          <p:nvPr/>
        </p:nvSpPr>
        <p:spPr>
          <a:xfrm>
            <a:off x="7923028" y="5048518"/>
            <a:ext cx="1045479" cy="369332"/>
          </a:xfrm>
          <a:prstGeom prst="rect">
            <a:avLst/>
          </a:prstGeom>
          <a:noFill/>
        </p:spPr>
        <p:txBody>
          <a:bodyPr wrap="none" rtlCol="0">
            <a:spAutoFit/>
          </a:bodyPr>
          <a:lstStyle/>
          <a:p>
            <a:r>
              <a:rPr lang="en-US" smtClean="0"/>
              <a:t>Out put</a:t>
            </a:r>
            <a:endParaRPr lang="en-US"/>
          </a:p>
        </p:txBody>
      </p:sp>
      <p:sp>
        <p:nvSpPr>
          <p:cNvPr id="28" name="TextBox 27"/>
          <p:cNvSpPr txBox="1"/>
          <p:nvPr/>
        </p:nvSpPr>
        <p:spPr>
          <a:xfrm>
            <a:off x="2465640" y="5361767"/>
            <a:ext cx="1773242" cy="369332"/>
          </a:xfrm>
          <a:prstGeom prst="rect">
            <a:avLst/>
          </a:prstGeom>
          <a:noFill/>
        </p:spPr>
        <p:txBody>
          <a:bodyPr wrap="none" rtlCol="0">
            <a:spAutoFit/>
          </a:bodyPr>
          <a:lstStyle/>
          <a:p>
            <a:r>
              <a:rPr lang="en-US" smtClean="0"/>
              <a:t>http Response</a:t>
            </a:r>
            <a:endParaRPr lang="en-US"/>
          </a:p>
        </p:txBody>
      </p:sp>
    </p:spTree>
    <p:extLst>
      <p:ext uri="{BB962C8B-B14F-4D97-AF65-F5344CB8AC3E}">
        <p14:creationId xmlns:p14="http://schemas.microsoft.com/office/powerpoint/2010/main" val="101215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inVertical)">
                                      <p:cBhvr>
                                        <p:cTn id="15" dur="500"/>
                                        <p:tgtEl>
                                          <p:spTgt spid="1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arn(inVertical)">
                                      <p:cBhvr>
                                        <p:cTn id="23" dur="500"/>
                                        <p:tgtEl>
                                          <p:spTgt spid="21"/>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arn(inVertical)">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arn(inVertical)">
                                      <p:cBhvr>
                                        <p:cTn id="31" dur="500"/>
                                        <p:tgtEl>
                                          <p:spTgt spid="2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barn(inVertical)">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barn(inVertical)">
                                      <p:cBhvr>
                                        <p:cTn id="39" dur="500"/>
                                        <p:tgtEl>
                                          <p:spTgt spid="2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arn(inVertical)">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arn(inVertical)">
                                      <p:cBhvr>
                                        <p:cTn id="47" dur="500"/>
                                        <p:tgtEl>
                                          <p:spTgt spid="25"/>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barn(inVertical)">
                                      <p:cBhvr>
                                        <p:cTn id="5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P spid="26" grpId="0"/>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14792" y="0"/>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4: QUY TRÌNH NGHIỆP VỤ</a:t>
            </a:r>
            <a:endParaRPr lang="en-US" sz="3600" b="1" dirty="0">
              <a:latin typeface="Times New Roman" panose="02020603050405020304" pitchFamily="18" charset="0"/>
              <a:cs typeface="Times New Roman" panose="02020603050405020304" pitchFamily="18" charset="0"/>
            </a:endParaRPr>
          </a:p>
        </p:txBody>
      </p:sp>
      <p:sp>
        <p:nvSpPr>
          <p:cNvPr id="3" name="Pentagon 2"/>
          <p:cNvSpPr/>
          <p:nvPr/>
        </p:nvSpPr>
        <p:spPr>
          <a:xfrm>
            <a:off x="470263" y="930732"/>
            <a:ext cx="3923163" cy="678713"/>
          </a:xfrm>
          <a:prstGeom prst="homePlat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err="1" smtClean="0">
                <a:solidFill>
                  <a:schemeClr val="bg1"/>
                </a:solidFill>
                <a:latin typeface="UTM Bebas" panose="02040603050506020204" pitchFamily="18" charset="0"/>
              </a:rPr>
              <a:t>Tạo</a:t>
            </a:r>
            <a:r>
              <a:rPr lang="en-US" sz="3200" dirty="0" smtClean="0">
                <a:solidFill>
                  <a:schemeClr val="bg1"/>
                </a:solidFill>
                <a:latin typeface="UTM Bebas" panose="02040603050506020204" pitchFamily="18" charset="0"/>
              </a:rPr>
              <a:t> </a:t>
            </a:r>
            <a:r>
              <a:rPr lang="en-US" sz="3200" dirty="0" err="1" smtClean="0">
                <a:solidFill>
                  <a:schemeClr val="bg1"/>
                </a:solidFill>
                <a:latin typeface="UTM Bebas" panose="02040603050506020204" pitchFamily="18" charset="0"/>
              </a:rPr>
              <a:t>bài</a:t>
            </a:r>
            <a:r>
              <a:rPr lang="en-US" sz="3200" dirty="0" smtClean="0">
                <a:solidFill>
                  <a:schemeClr val="bg1"/>
                </a:solidFill>
                <a:latin typeface="UTM Bebas" panose="02040603050506020204" pitchFamily="18" charset="0"/>
              </a:rPr>
              <a:t> </a:t>
            </a:r>
            <a:r>
              <a:rPr lang="en-US" sz="3200" dirty="0" err="1" smtClean="0">
                <a:solidFill>
                  <a:schemeClr val="bg1"/>
                </a:solidFill>
                <a:latin typeface="UTM Bebas" panose="02040603050506020204" pitchFamily="18" charset="0"/>
              </a:rPr>
              <a:t>đăng</a:t>
            </a:r>
            <a:endParaRPr lang="en-US" sz="3200" dirty="0">
              <a:solidFill>
                <a:schemeClr val="bg1"/>
              </a:solidFill>
              <a:latin typeface="UTM Bebas" panose="02040603050506020204" pitchFamily="18" charset="0"/>
            </a:endParaRPr>
          </a:p>
        </p:txBody>
      </p:sp>
      <p:sp>
        <p:nvSpPr>
          <p:cNvPr id="6" name="Right Arrow 5">
            <a:extLst>
              <a:ext uri="{FF2B5EF4-FFF2-40B4-BE49-F238E27FC236}">
                <a16:creationId xmlns:a16="http://schemas.microsoft.com/office/drawing/2014/main" id="{E49FBBA0-3277-421C-BD6B-5579C70AF46C}"/>
              </a:ext>
            </a:extLst>
          </p:cNvPr>
          <p:cNvSpPr/>
          <p:nvPr/>
        </p:nvSpPr>
        <p:spPr>
          <a:xfrm>
            <a:off x="5944478" y="2057348"/>
            <a:ext cx="698780" cy="58787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grpSp>
        <p:nvGrpSpPr>
          <p:cNvPr id="8" name="그룹 31">
            <a:extLst>
              <a:ext uri="{FF2B5EF4-FFF2-40B4-BE49-F238E27FC236}">
                <a16:creationId xmlns:a16="http://schemas.microsoft.com/office/drawing/2014/main" id="{2C3E8C13-7C2C-4188-A075-D060B1278D14}"/>
              </a:ext>
            </a:extLst>
          </p:cNvPr>
          <p:cNvGrpSpPr/>
          <p:nvPr/>
        </p:nvGrpSpPr>
        <p:grpSpPr>
          <a:xfrm>
            <a:off x="3894427" y="1920823"/>
            <a:ext cx="1728000" cy="1008112"/>
            <a:chOff x="3260729" y="1864168"/>
            <a:chExt cx="1728000" cy="1008112"/>
          </a:xfrm>
        </p:grpSpPr>
        <p:sp>
          <p:nvSpPr>
            <p:cNvPr id="9" name="Rounded Rectangle 3">
              <a:extLst>
                <a:ext uri="{FF2B5EF4-FFF2-40B4-BE49-F238E27FC236}">
                  <a16:creationId xmlns:a16="http://schemas.microsoft.com/office/drawing/2014/main" id="{8FB206D9-C1AA-462A-9A0A-C1CB077BFB44}"/>
                </a:ext>
              </a:extLst>
            </p:cNvPr>
            <p:cNvSpPr/>
            <p:nvPr/>
          </p:nvSpPr>
          <p:spPr>
            <a:xfrm>
              <a:off x="3260729" y="1864168"/>
              <a:ext cx="1728000" cy="100811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F690857-1BEE-4923-8045-BCC3C1DC109D}"/>
                </a:ext>
              </a:extLst>
            </p:cNvPr>
            <p:cNvSpPr txBox="1"/>
            <p:nvPr/>
          </p:nvSpPr>
          <p:spPr>
            <a:xfrm>
              <a:off x="3293559" y="2017864"/>
              <a:ext cx="1662339" cy="523220"/>
            </a:xfrm>
            <a:prstGeom prst="rect">
              <a:avLst/>
            </a:prstGeom>
            <a:noFill/>
          </p:spPr>
          <p:txBody>
            <a:bodyPr wrap="square" rtlCol="0">
              <a:spAutoFit/>
            </a:bodyPr>
            <a:lstStyle/>
            <a:p>
              <a:pPr algn="ctr"/>
              <a:r>
                <a:rPr lang="en-US" altLang="ko-KR" sz="1400" b="1" dirty="0" err="1" smtClean="0">
                  <a:solidFill>
                    <a:schemeClr val="bg1"/>
                  </a:solidFill>
                  <a:latin typeface="Times New Roman" panose="02020603050405020304" pitchFamily="18" charset="0"/>
                  <a:cs typeface="Times New Roman" panose="02020603050405020304" pitchFamily="18" charset="0"/>
                </a:rPr>
                <a:t>Người</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dùng</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chọn</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loại</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bài</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đăng</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grpSp>
      <p:grpSp>
        <p:nvGrpSpPr>
          <p:cNvPr id="11" name="그룹 1">
            <a:extLst>
              <a:ext uri="{FF2B5EF4-FFF2-40B4-BE49-F238E27FC236}">
                <a16:creationId xmlns:a16="http://schemas.microsoft.com/office/drawing/2014/main" id="{98028ED7-7B59-4E3A-9413-7CD22E32A63A}"/>
              </a:ext>
            </a:extLst>
          </p:cNvPr>
          <p:cNvGrpSpPr/>
          <p:nvPr/>
        </p:nvGrpSpPr>
        <p:grpSpPr>
          <a:xfrm>
            <a:off x="6665705" y="1920823"/>
            <a:ext cx="1744677" cy="1008112"/>
            <a:chOff x="6181165" y="1864168"/>
            <a:chExt cx="1744677" cy="1008112"/>
          </a:xfrm>
        </p:grpSpPr>
        <p:sp>
          <p:nvSpPr>
            <p:cNvPr id="12" name="Rounded Rectangle 7">
              <a:extLst>
                <a:ext uri="{FF2B5EF4-FFF2-40B4-BE49-F238E27FC236}">
                  <a16:creationId xmlns:a16="http://schemas.microsoft.com/office/drawing/2014/main" id="{A6E6DA9A-223A-48ED-B91F-66DD2B6A84AD}"/>
                </a:ext>
              </a:extLst>
            </p:cNvPr>
            <p:cNvSpPr/>
            <p:nvPr/>
          </p:nvSpPr>
          <p:spPr>
            <a:xfrm>
              <a:off x="6197842" y="1864168"/>
              <a:ext cx="1728000" cy="100811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C6AD06F3-E031-49B8-9842-2683B141CA7B}"/>
                </a:ext>
              </a:extLst>
            </p:cNvPr>
            <p:cNvSpPr txBox="1"/>
            <p:nvPr/>
          </p:nvSpPr>
          <p:spPr>
            <a:xfrm>
              <a:off x="6181165" y="1979823"/>
              <a:ext cx="1740250" cy="523220"/>
            </a:xfrm>
            <a:prstGeom prst="rect">
              <a:avLst/>
            </a:prstGeom>
            <a:noFill/>
          </p:spPr>
          <p:txBody>
            <a:bodyPr wrap="square" rtlCol="0">
              <a:spAutoFit/>
            </a:bodyPr>
            <a:lstStyle/>
            <a:p>
              <a:pPr algn="ctr"/>
              <a:r>
                <a:rPr lang="en-US" altLang="ko-KR" sz="1400" b="1" dirty="0" err="1">
                  <a:solidFill>
                    <a:schemeClr val="bg1"/>
                  </a:solidFill>
                  <a:latin typeface="Times New Roman" panose="02020603050405020304" pitchFamily="18" charset="0"/>
                  <a:cs typeface="Times New Roman" panose="02020603050405020304" pitchFamily="18" charset="0"/>
                </a:rPr>
                <a:t>Người</a:t>
              </a:r>
              <a:r>
                <a:rPr lang="en-US" altLang="ko-KR" sz="1400" b="1" dirty="0">
                  <a:solidFill>
                    <a:schemeClr val="bg1"/>
                  </a:solidFill>
                  <a:latin typeface="Times New Roman" panose="02020603050405020304" pitchFamily="18" charset="0"/>
                  <a:cs typeface="Times New Roman" panose="02020603050405020304" pitchFamily="18" charset="0"/>
                </a:rPr>
                <a:t> </a:t>
              </a:r>
              <a:r>
                <a:rPr lang="en-US" altLang="ko-KR" sz="1400" b="1" dirty="0" err="1">
                  <a:solidFill>
                    <a:schemeClr val="bg1"/>
                  </a:solidFill>
                  <a:latin typeface="Times New Roman" panose="02020603050405020304" pitchFamily="18" charset="0"/>
                  <a:cs typeface="Times New Roman" panose="02020603050405020304" pitchFamily="18" charset="0"/>
                </a:rPr>
                <a:t>dùng</a:t>
              </a:r>
              <a:r>
                <a:rPr lang="en-US" altLang="ko-KR" sz="1400" b="1" dirty="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nhập</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thông</a:t>
              </a:r>
              <a:r>
                <a:rPr lang="en-US" altLang="ko-KR" sz="1400" b="1" dirty="0" smtClean="0">
                  <a:solidFill>
                    <a:schemeClr val="bg1"/>
                  </a:solidFill>
                  <a:latin typeface="Times New Roman" panose="02020603050405020304" pitchFamily="18" charset="0"/>
                  <a:cs typeface="Times New Roman" panose="02020603050405020304" pitchFamily="18" charset="0"/>
                </a:rPr>
                <a:t> tin</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grpSp>
      <p:sp>
        <p:nvSpPr>
          <p:cNvPr id="17" name="Right Arrow 5">
            <a:extLst>
              <a:ext uri="{FF2B5EF4-FFF2-40B4-BE49-F238E27FC236}">
                <a16:creationId xmlns:a16="http://schemas.microsoft.com/office/drawing/2014/main" id="{91853446-5EDF-4755-964D-FFEB6F72D567}"/>
              </a:ext>
            </a:extLst>
          </p:cNvPr>
          <p:cNvSpPr/>
          <p:nvPr/>
        </p:nvSpPr>
        <p:spPr>
          <a:xfrm>
            <a:off x="3162291" y="2057348"/>
            <a:ext cx="698780" cy="58787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grpSp>
        <p:nvGrpSpPr>
          <p:cNvPr id="18" name="그룹 45">
            <a:extLst>
              <a:ext uri="{FF2B5EF4-FFF2-40B4-BE49-F238E27FC236}">
                <a16:creationId xmlns:a16="http://schemas.microsoft.com/office/drawing/2014/main" id="{EB93E498-8CEC-45C3-887E-D6CAD2E71271}"/>
              </a:ext>
            </a:extLst>
          </p:cNvPr>
          <p:cNvGrpSpPr/>
          <p:nvPr/>
        </p:nvGrpSpPr>
        <p:grpSpPr>
          <a:xfrm>
            <a:off x="1106472" y="1832073"/>
            <a:ext cx="1728000" cy="1008112"/>
            <a:chOff x="288893" y="1809528"/>
            <a:chExt cx="1728000" cy="1008112"/>
          </a:xfrm>
          <a:solidFill>
            <a:schemeClr val="tx1"/>
          </a:solidFill>
        </p:grpSpPr>
        <p:sp>
          <p:nvSpPr>
            <p:cNvPr id="19" name="Rounded Rectangle 3">
              <a:extLst>
                <a:ext uri="{FF2B5EF4-FFF2-40B4-BE49-F238E27FC236}">
                  <a16:creationId xmlns:a16="http://schemas.microsoft.com/office/drawing/2014/main" id="{FAB98E1E-1B2B-4FBE-B688-44E71548A7C1}"/>
                </a:ext>
              </a:extLst>
            </p:cNvPr>
            <p:cNvSpPr/>
            <p:nvPr/>
          </p:nvSpPr>
          <p:spPr>
            <a:xfrm>
              <a:off x="288893" y="1809528"/>
              <a:ext cx="1728000" cy="1008112"/>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935050C1-ADD2-4988-9302-D6AF7A4D32AC}"/>
                </a:ext>
              </a:extLst>
            </p:cNvPr>
            <p:cNvSpPr txBox="1"/>
            <p:nvPr/>
          </p:nvSpPr>
          <p:spPr>
            <a:xfrm>
              <a:off x="346603" y="2084477"/>
              <a:ext cx="1662339" cy="523220"/>
            </a:xfrm>
            <a:prstGeom prst="rect">
              <a:avLst/>
            </a:prstGeom>
            <a:solidFill>
              <a:schemeClr val="tx2"/>
            </a:solidFill>
          </p:spPr>
          <p:txBody>
            <a:bodyPr wrap="square" rtlCol="0">
              <a:spAutoFit/>
            </a:bodyPr>
            <a:lstStyle/>
            <a:p>
              <a:pPr algn="ctr"/>
              <a:r>
                <a:rPr lang="en-US" altLang="ko-KR" sz="1400" b="1" dirty="0" err="1" smtClean="0">
                  <a:solidFill>
                    <a:schemeClr val="bg1"/>
                  </a:solidFill>
                  <a:latin typeface="Times New Roman" panose="02020603050405020304" pitchFamily="18" charset="0"/>
                  <a:cs typeface="Times New Roman" panose="02020603050405020304" pitchFamily="18" charset="0"/>
                </a:rPr>
                <a:t>Người</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dùng</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chọn</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đăng</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bài</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grpSp>
      <p:sp>
        <p:nvSpPr>
          <p:cNvPr id="21" name="Rounded Rectangle 4">
            <a:extLst>
              <a:ext uri="{FF2B5EF4-FFF2-40B4-BE49-F238E27FC236}">
                <a16:creationId xmlns:a16="http://schemas.microsoft.com/office/drawing/2014/main" id="{F4A1B435-F92C-4083-8346-06E32DDD0494}"/>
              </a:ext>
            </a:extLst>
          </p:cNvPr>
          <p:cNvSpPr/>
          <p:nvPr/>
        </p:nvSpPr>
        <p:spPr>
          <a:xfrm>
            <a:off x="1222388" y="2704791"/>
            <a:ext cx="1800000" cy="3312000"/>
          </a:xfrm>
          <a:prstGeom prst="roundRect">
            <a:avLst/>
          </a:prstGeom>
          <a:solidFill>
            <a:schemeClr val="tx1"/>
          </a:solid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err="1" smtClean="0">
                <a:latin typeface="Times New Roman" panose="02020603050405020304" pitchFamily="18" charset="0"/>
                <a:cs typeface="Times New Roman" panose="02020603050405020304" pitchFamily="18" charset="0"/>
              </a:rPr>
              <a:t>g</a:t>
            </a:r>
            <a:r>
              <a:rPr lang="en-US" altLang="ko-KR" sz="2000" dirty="0" err="1" smtClean="0">
                <a:solidFill>
                  <a:schemeClr val="bg1"/>
                </a:solidFill>
                <a:latin typeface="Times New Roman" panose="02020603050405020304" pitchFamily="18" charset="0"/>
                <a:cs typeface="Times New Roman" panose="02020603050405020304" pitchFamily="18" charset="0"/>
              </a:rPr>
              <a:t>Hệ</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thống</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tiếp</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nhận</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thông</a:t>
            </a:r>
            <a:r>
              <a:rPr lang="en-US" altLang="ko-KR" sz="2000" dirty="0" smtClean="0">
                <a:solidFill>
                  <a:schemeClr val="bg1"/>
                </a:solidFill>
                <a:latin typeface="Times New Roman" panose="02020603050405020304" pitchFamily="18" charset="0"/>
                <a:cs typeface="Times New Roman" panose="02020603050405020304" pitchFamily="18" charset="0"/>
              </a:rPr>
              <a:t> tin </a:t>
            </a:r>
            <a:r>
              <a:rPr lang="en-US" altLang="ko-KR" sz="2000" dirty="0" err="1" smtClean="0">
                <a:solidFill>
                  <a:schemeClr val="bg1"/>
                </a:solidFill>
                <a:latin typeface="Times New Roman" panose="02020603050405020304" pitchFamily="18" charset="0"/>
                <a:cs typeface="Times New Roman" panose="02020603050405020304" pitchFamily="18" charset="0"/>
              </a:rPr>
              <a:t>và</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gửi</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yêu</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cầu</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chọn</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loại</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bài</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đăng</a:t>
            </a:r>
            <a:endParaRPr lang="ko-KR" altLang="en-US" sz="2700" dirty="0">
              <a:latin typeface="Times New Roman" panose="02020603050405020304" pitchFamily="18" charset="0"/>
              <a:cs typeface="Times New Roman" panose="02020603050405020304" pitchFamily="18" charset="0"/>
            </a:endParaRPr>
          </a:p>
        </p:txBody>
      </p:sp>
      <p:sp>
        <p:nvSpPr>
          <p:cNvPr id="22" name="Rounded Rectangle 4">
            <a:extLst>
              <a:ext uri="{FF2B5EF4-FFF2-40B4-BE49-F238E27FC236}">
                <a16:creationId xmlns:a16="http://schemas.microsoft.com/office/drawing/2014/main" id="{D2479615-E531-426F-8AE7-99014B60F638}"/>
              </a:ext>
            </a:extLst>
          </p:cNvPr>
          <p:cNvSpPr/>
          <p:nvPr/>
        </p:nvSpPr>
        <p:spPr>
          <a:xfrm>
            <a:off x="4079566" y="2702408"/>
            <a:ext cx="1800000" cy="3312000"/>
          </a:xfrm>
          <a:prstGeom prst="roundRect">
            <a:avLst/>
          </a:prstGeom>
          <a:solidFill>
            <a:schemeClr val="tx1"/>
          </a:solidFill>
          <a:ln w="635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err="1">
                <a:latin typeface="Times New Roman" panose="02020603050405020304" pitchFamily="18" charset="0"/>
                <a:cs typeface="Times New Roman" panose="02020603050405020304" pitchFamily="18" charset="0"/>
              </a:rPr>
              <a:t>g</a:t>
            </a:r>
            <a:r>
              <a:rPr lang="en-US" altLang="ko-KR" sz="2000" dirty="0" err="1">
                <a:solidFill>
                  <a:schemeClr val="bg1"/>
                </a:solidFill>
                <a:latin typeface="Times New Roman" panose="02020603050405020304" pitchFamily="18" charset="0"/>
                <a:cs typeface="Times New Roman" panose="02020603050405020304" pitchFamily="18" charset="0"/>
              </a:rPr>
              <a:t>Hệ</a:t>
            </a:r>
            <a:r>
              <a:rPr lang="en-US" altLang="ko-KR" sz="2000" dirty="0">
                <a:solidFill>
                  <a:schemeClr val="bg1"/>
                </a:solidFill>
                <a:latin typeface="Times New Roman" panose="02020603050405020304" pitchFamily="18" charset="0"/>
                <a:cs typeface="Times New Roman" panose="02020603050405020304" pitchFamily="18" charset="0"/>
              </a:rPr>
              <a:t> </a:t>
            </a:r>
            <a:r>
              <a:rPr lang="en-US" altLang="ko-KR" sz="2000" dirty="0" err="1">
                <a:solidFill>
                  <a:schemeClr val="bg1"/>
                </a:solidFill>
                <a:latin typeface="Times New Roman" panose="02020603050405020304" pitchFamily="18" charset="0"/>
                <a:cs typeface="Times New Roman" panose="02020603050405020304" pitchFamily="18" charset="0"/>
              </a:rPr>
              <a:t>thống</a:t>
            </a:r>
            <a:r>
              <a:rPr lang="en-US" altLang="ko-KR" sz="2000" dirty="0">
                <a:solidFill>
                  <a:schemeClr val="bg1"/>
                </a:solidFill>
                <a:latin typeface="Times New Roman" panose="02020603050405020304" pitchFamily="18" charset="0"/>
                <a:cs typeface="Times New Roman" panose="02020603050405020304" pitchFamily="18" charset="0"/>
              </a:rPr>
              <a:t> </a:t>
            </a:r>
            <a:r>
              <a:rPr lang="en-US" altLang="ko-KR" sz="2000" dirty="0" err="1">
                <a:solidFill>
                  <a:schemeClr val="bg1"/>
                </a:solidFill>
                <a:latin typeface="Times New Roman" panose="02020603050405020304" pitchFamily="18" charset="0"/>
                <a:cs typeface="Times New Roman" panose="02020603050405020304" pitchFamily="18" charset="0"/>
              </a:rPr>
              <a:t>tiếp</a:t>
            </a:r>
            <a:r>
              <a:rPr lang="en-US" altLang="ko-KR" sz="2000" dirty="0">
                <a:solidFill>
                  <a:schemeClr val="bg1"/>
                </a:solidFill>
                <a:latin typeface="Times New Roman" panose="02020603050405020304" pitchFamily="18" charset="0"/>
                <a:cs typeface="Times New Roman" panose="02020603050405020304" pitchFamily="18" charset="0"/>
              </a:rPr>
              <a:t> </a:t>
            </a:r>
            <a:r>
              <a:rPr lang="en-US" altLang="ko-KR" sz="2000" dirty="0" err="1">
                <a:solidFill>
                  <a:schemeClr val="bg1"/>
                </a:solidFill>
                <a:latin typeface="Times New Roman" panose="02020603050405020304" pitchFamily="18" charset="0"/>
                <a:cs typeface="Times New Roman" panose="02020603050405020304" pitchFamily="18" charset="0"/>
              </a:rPr>
              <a:t>nhận</a:t>
            </a:r>
            <a:r>
              <a:rPr lang="en-US" altLang="ko-KR" sz="2000" dirty="0">
                <a:solidFill>
                  <a:schemeClr val="bg1"/>
                </a:solidFill>
                <a:latin typeface="Times New Roman" panose="02020603050405020304" pitchFamily="18" charset="0"/>
                <a:cs typeface="Times New Roman" panose="02020603050405020304" pitchFamily="18" charset="0"/>
              </a:rPr>
              <a:t> </a:t>
            </a:r>
            <a:r>
              <a:rPr lang="en-US" altLang="ko-KR" sz="2000" dirty="0" err="1">
                <a:solidFill>
                  <a:schemeClr val="bg1"/>
                </a:solidFill>
                <a:latin typeface="Times New Roman" panose="02020603050405020304" pitchFamily="18" charset="0"/>
                <a:cs typeface="Times New Roman" panose="02020603050405020304" pitchFamily="18" charset="0"/>
              </a:rPr>
              <a:t>thông</a:t>
            </a:r>
            <a:r>
              <a:rPr lang="en-US" altLang="ko-KR" sz="2000" dirty="0">
                <a:solidFill>
                  <a:schemeClr val="bg1"/>
                </a:solidFill>
                <a:latin typeface="Times New Roman" panose="02020603050405020304" pitchFamily="18" charset="0"/>
                <a:cs typeface="Times New Roman" panose="02020603050405020304" pitchFamily="18" charset="0"/>
              </a:rPr>
              <a:t> tin </a:t>
            </a:r>
            <a:r>
              <a:rPr lang="en-US" altLang="ko-KR" sz="2000" dirty="0" err="1">
                <a:solidFill>
                  <a:schemeClr val="bg1"/>
                </a:solidFill>
                <a:latin typeface="Times New Roman" panose="02020603050405020304" pitchFamily="18" charset="0"/>
                <a:cs typeface="Times New Roman" panose="02020603050405020304" pitchFamily="18" charset="0"/>
              </a:rPr>
              <a:t>và</a:t>
            </a:r>
            <a:r>
              <a:rPr lang="en-US" altLang="ko-KR" sz="2000" dirty="0">
                <a:solidFill>
                  <a:schemeClr val="bg1"/>
                </a:solidFill>
                <a:latin typeface="Times New Roman" panose="02020603050405020304" pitchFamily="18" charset="0"/>
                <a:cs typeface="Times New Roman" panose="02020603050405020304" pitchFamily="18" charset="0"/>
              </a:rPr>
              <a:t> </a:t>
            </a:r>
            <a:r>
              <a:rPr lang="en-US" altLang="ko-KR" sz="2000" dirty="0" err="1">
                <a:solidFill>
                  <a:schemeClr val="bg1"/>
                </a:solidFill>
                <a:latin typeface="Times New Roman" panose="02020603050405020304" pitchFamily="18" charset="0"/>
                <a:cs typeface="Times New Roman" panose="02020603050405020304" pitchFamily="18" charset="0"/>
              </a:rPr>
              <a:t>gửi</a:t>
            </a:r>
            <a:r>
              <a:rPr lang="en-US" altLang="ko-KR" sz="2000" dirty="0">
                <a:solidFill>
                  <a:schemeClr val="bg1"/>
                </a:solidFill>
                <a:latin typeface="Times New Roman" panose="02020603050405020304" pitchFamily="18" charset="0"/>
                <a:cs typeface="Times New Roman" panose="02020603050405020304" pitchFamily="18" charset="0"/>
              </a:rPr>
              <a:t> </a:t>
            </a:r>
            <a:r>
              <a:rPr lang="en-US" altLang="ko-KR" sz="2000" dirty="0" err="1">
                <a:solidFill>
                  <a:schemeClr val="bg1"/>
                </a:solidFill>
                <a:latin typeface="Times New Roman" panose="02020603050405020304" pitchFamily="18" charset="0"/>
                <a:cs typeface="Times New Roman" panose="02020603050405020304" pitchFamily="18" charset="0"/>
              </a:rPr>
              <a:t>yêu</a:t>
            </a:r>
            <a:r>
              <a:rPr lang="en-US" altLang="ko-KR" sz="2000" dirty="0">
                <a:solidFill>
                  <a:schemeClr val="bg1"/>
                </a:solidFill>
                <a:latin typeface="Times New Roman" panose="02020603050405020304" pitchFamily="18" charset="0"/>
                <a:cs typeface="Times New Roman" panose="02020603050405020304" pitchFamily="18" charset="0"/>
              </a:rPr>
              <a:t> </a:t>
            </a:r>
            <a:r>
              <a:rPr lang="en-US" altLang="ko-KR" sz="2000" dirty="0" err="1">
                <a:solidFill>
                  <a:schemeClr val="bg1"/>
                </a:solidFill>
                <a:latin typeface="Times New Roman" panose="02020603050405020304" pitchFamily="18" charset="0"/>
                <a:cs typeface="Times New Roman" panose="02020603050405020304" pitchFamily="18" charset="0"/>
              </a:rPr>
              <a:t>cầu</a:t>
            </a:r>
            <a:r>
              <a:rPr lang="en-US" altLang="ko-KR" sz="2000" dirty="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nhập</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nội</a:t>
            </a:r>
            <a:r>
              <a:rPr lang="en-US" altLang="ko-KR" sz="2000" dirty="0" smtClean="0">
                <a:solidFill>
                  <a:schemeClr val="bg1"/>
                </a:solidFill>
                <a:latin typeface="Times New Roman" panose="02020603050405020304" pitchFamily="18" charset="0"/>
                <a:cs typeface="Times New Roman" panose="02020603050405020304" pitchFamily="18" charset="0"/>
              </a:rPr>
              <a:t> dung </a:t>
            </a:r>
            <a:r>
              <a:rPr lang="en-US" altLang="ko-KR" sz="2000" dirty="0" err="1" smtClean="0">
                <a:solidFill>
                  <a:schemeClr val="bg1"/>
                </a:solidFill>
                <a:latin typeface="Times New Roman" panose="02020603050405020304" pitchFamily="18" charset="0"/>
                <a:cs typeface="Times New Roman" panose="02020603050405020304" pitchFamily="18" charset="0"/>
              </a:rPr>
              <a:t>bài</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đăng</a:t>
            </a:r>
            <a:endParaRPr lang="ko-KR" altLang="en-US" sz="2800" dirty="0">
              <a:latin typeface="Times New Roman" panose="02020603050405020304" pitchFamily="18" charset="0"/>
              <a:cs typeface="Times New Roman" panose="02020603050405020304" pitchFamily="18" charset="0"/>
            </a:endParaRPr>
          </a:p>
        </p:txBody>
      </p:sp>
      <p:sp>
        <p:nvSpPr>
          <p:cNvPr id="23" name="Rounded Rectangle 8">
            <a:extLst>
              <a:ext uri="{FF2B5EF4-FFF2-40B4-BE49-F238E27FC236}">
                <a16:creationId xmlns:a16="http://schemas.microsoft.com/office/drawing/2014/main" id="{96654AAB-7644-400E-B7A2-8262C3B1B40A}"/>
              </a:ext>
            </a:extLst>
          </p:cNvPr>
          <p:cNvSpPr/>
          <p:nvPr/>
        </p:nvSpPr>
        <p:spPr>
          <a:xfrm>
            <a:off x="6936744" y="2652925"/>
            <a:ext cx="1800000" cy="3312000"/>
          </a:xfrm>
          <a:prstGeom prst="roundRect">
            <a:avLst/>
          </a:prstGeom>
          <a:solidFill>
            <a:schemeClr val="tx1"/>
          </a:solidFill>
          <a:ln w="635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err="1">
                <a:latin typeface="Times New Roman" panose="02020603050405020304" pitchFamily="18" charset="0"/>
                <a:cs typeface="Times New Roman" panose="02020603050405020304" pitchFamily="18" charset="0"/>
              </a:rPr>
              <a:t>g</a:t>
            </a:r>
            <a:r>
              <a:rPr lang="en-US" altLang="ko-KR" sz="2000" dirty="0" err="1">
                <a:solidFill>
                  <a:schemeClr val="bg1"/>
                </a:solidFill>
                <a:latin typeface="Times New Roman" panose="02020603050405020304" pitchFamily="18" charset="0"/>
                <a:cs typeface="Times New Roman" panose="02020603050405020304" pitchFamily="18" charset="0"/>
              </a:rPr>
              <a:t>Hệ</a:t>
            </a:r>
            <a:r>
              <a:rPr lang="en-US" altLang="ko-KR" sz="2000" dirty="0">
                <a:solidFill>
                  <a:schemeClr val="bg1"/>
                </a:solidFill>
                <a:latin typeface="Times New Roman" panose="02020603050405020304" pitchFamily="18" charset="0"/>
                <a:cs typeface="Times New Roman" panose="02020603050405020304" pitchFamily="18" charset="0"/>
              </a:rPr>
              <a:t> </a:t>
            </a:r>
            <a:r>
              <a:rPr lang="en-US" altLang="ko-KR" sz="2000" dirty="0" err="1">
                <a:solidFill>
                  <a:schemeClr val="bg1"/>
                </a:solidFill>
                <a:latin typeface="Times New Roman" panose="02020603050405020304" pitchFamily="18" charset="0"/>
                <a:cs typeface="Times New Roman" panose="02020603050405020304" pitchFamily="18" charset="0"/>
              </a:rPr>
              <a:t>thống</a:t>
            </a:r>
            <a:r>
              <a:rPr lang="en-US" altLang="ko-KR" sz="2000" dirty="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kiểm</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tra</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thông</a:t>
            </a:r>
            <a:r>
              <a:rPr lang="en-US" altLang="ko-KR" sz="2000" dirty="0" smtClean="0">
                <a:solidFill>
                  <a:schemeClr val="bg1"/>
                </a:solidFill>
                <a:latin typeface="Times New Roman" panose="02020603050405020304" pitchFamily="18" charset="0"/>
                <a:cs typeface="Times New Roman" panose="02020603050405020304" pitchFamily="18" charset="0"/>
              </a:rPr>
              <a:t> tin </a:t>
            </a:r>
            <a:r>
              <a:rPr lang="en-US" altLang="ko-KR" sz="2000" dirty="0" err="1" smtClean="0">
                <a:solidFill>
                  <a:schemeClr val="bg1"/>
                </a:solidFill>
                <a:latin typeface="Times New Roman" panose="02020603050405020304" pitchFamily="18" charset="0"/>
                <a:cs typeface="Times New Roman" panose="02020603050405020304" pitchFamily="18" charset="0"/>
              </a:rPr>
              <a:t>vừa</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nhập</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nếu</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hợp</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lệ</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sẽ</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tiến</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hành</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đăng</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bài</a:t>
            </a:r>
            <a:endParaRPr lang="ko-KR" altLang="en-US" sz="2800" dirty="0">
              <a:latin typeface="Times New Roman" panose="02020603050405020304" pitchFamily="18" charset="0"/>
              <a:cs typeface="Times New Roman" panose="02020603050405020304" pitchFamily="18" charset="0"/>
            </a:endParaRPr>
          </a:p>
        </p:txBody>
      </p:sp>
      <p:sp>
        <p:nvSpPr>
          <p:cNvPr id="25" name="Right Arrow 24">
            <a:extLst>
              <a:ext uri="{FF2B5EF4-FFF2-40B4-BE49-F238E27FC236}">
                <a16:creationId xmlns:a16="http://schemas.microsoft.com/office/drawing/2014/main" id="{E49FBBA0-3277-421C-BD6B-5579C70AF46C}"/>
              </a:ext>
            </a:extLst>
          </p:cNvPr>
          <p:cNvSpPr/>
          <p:nvPr/>
        </p:nvSpPr>
        <p:spPr>
          <a:xfrm>
            <a:off x="8809050" y="2074519"/>
            <a:ext cx="698780" cy="58787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grpSp>
        <p:nvGrpSpPr>
          <p:cNvPr id="27" name="그룹 1">
            <a:extLst>
              <a:ext uri="{FF2B5EF4-FFF2-40B4-BE49-F238E27FC236}">
                <a16:creationId xmlns:a16="http://schemas.microsoft.com/office/drawing/2014/main" id="{98028ED7-7B59-4E3A-9413-7CD22E32A63A}"/>
              </a:ext>
            </a:extLst>
          </p:cNvPr>
          <p:cNvGrpSpPr/>
          <p:nvPr/>
        </p:nvGrpSpPr>
        <p:grpSpPr>
          <a:xfrm>
            <a:off x="9673202" y="1920823"/>
            <a:ext cx="1762177" cy="1008112"/>
            <a:chOff x="9338186" y="1711768"/>
            <a:chExt cx="1762177" cy="1008112"/>
          </a:xfrm>
        </p:grpSpPr>
        <p:sp>
          <p:nvSpPr>
            <p:cNvPr id="28" name="Rounded Rectangle 7">
              <a:extLst>
                <a:ext uri="{FF2B5EF4-FFF2-40B4-BE49-F238E27FC236}">
                  <a16:creationId xmlns:a16="http://schemas.microsoft.com/office/drawing/2014/main" id="{A6E6DA9A-223A-48ED-B91F-66DD2B6A84AD}"/>
                </a:ext>
              </a:extLst>
            </p:cNvPr>
            <p:cNvSpPr/>
            <p:nvPr/>
          </p:nvSpPr>
          <p:spPr>
            <a:xfrm>
              <a:off x="9372363" y="1711768"/>
              <a:ext cx="1728000" cy="100811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C6AD06F3-E031-49B8-9842-2683B141CA7B}"/>
                </a:ext>
              </a:extLst>
            </p:cNvPr>
            <p:cNvSpPr txBox="1"/>
            <p:nvPr/>
          </p:nvSpPr>
          <p:spPr>
            <a:xfrm>
              <a:off x="9338186" y="1970133"/>
              <a:ext cx="1740250" cy="307777"/>
            </a:xfrm>
            <a:prstGeom prst="rect">
              <a:avLst/>
            </a:prstGeom>
            <a:noFill/>
          </p:spPr>
          <p:txBody>
            <a:bodyPr wrap="square" rtlCol="0">
              <a:spAutoFit/>
            </a:bodyPr>
            <a:lstStyle/>
            <a:p>
              <a:pPr algn="ctr"/>
              <a:r>
                <a:rPr lang="en-US" altLang="ko-KR" sz="1400" b="1" dirty="0" err="1" smtClean="0">
                  <a:solidFill>
                    <a:schemeClr val="bg1"/>
                  </a:solidFill>
                  <a:latin typeface="Times New Roman" panose="02020603050405020304" pitchFamily="18" charset="0"/>
                  <a:cs typeface="Times New Roman" panose="02020603050405020304" pitchFamily="18" charset="0"/>
                </a:rPr>
                <a:t>Hiển</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thị</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bài</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đăng</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836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anim calcmode="lin" valueType="num">
                                      <p:cBhvr>
                                        <p:cTn id="43" dur="1000" fill="hold"/>
                                        <p:tgtEl>
                                          <p:spTgt spid="23"/>
                                        </p:tgtEl>
                                        <p:attrNameLst>
                                          <p:attrName>ppt_x</p:attrName>
                                        </p:attrNameLst>
                                      </p:cBhvr>
                                      <p:tavLst>
                                        <p:tav tm="0">
                                          <p:val>
                                            <p:strVal val="#ppt_x"/>
                                          </p:val>
                                        </p:tav>
                                        <p:tav tm="100000">
                                          <p:val>
                                            <p:strVal val="#ppt_x"/>
                                          </p:val>
                                        </p:tav>
                                      </p:tavLst>
                                    </p:anim>
                                    <p:anim calcmode="lin" valueType="num">
                                      <p:cBhvr>
                                        <p:cTn id="4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21" grpId="0" animBg="1"/>
      <p:bldP spid="22" grpId="0" animBg="1"/>
      <p:bldP spid="23"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4792" y="0"/>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4: QUY TRÌNH NGHIỆP VỤ</a:t>
            </a:r>
            <a:endParaRPr lang="en-US" sz="3600" b="1" dirty="0">
              <a:latin typeface="Times New Roman" panose="02020603050405020304" pitchFamily="18" charset="0"/>
              <a:cs typeface="Times New Roman" panose="02020603050405020304" pitchFamily="18" charset="0"/>
            </a:endParaRPr>
          </a:p>
        </p:txBody>
      </p:sp>
      <p:sp>
        <p:nvSpPr>
          <p:cNvPr id="5" name="Pentagon 4"/>
          <p:cNvSpPr/>
          <p:nvPr/>
        </p:nvSpPr>
        <p:spPr>
          <a:xfrm>
            <a:off x="560454" y="898571"/>
            <a:ext cx="3923163" cy="678713"/>
          </a:xfrm>
          <a:prstGeom prst="homePlat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err="1" smtClean="0">
                <a:solidFill>
                  <a:schemeClr val="bg1"/>
                </a:solidFill>
                <a:latin typeface="UTM Bebas" panose="02040603050506020204" pitchFamily="18" charset="0"/>
              </a:rPr>
              <a:t>Tạo</a:t>
            </a:r>
            <a:r>
              <a:rPr lang="en-US" sz="3200" dirty="0" smtClean="0">
                <a:solidFill>
                  <a:schemeClr val="bg1"/>
                </a:solidFill>
                <a:latin typeface="UTM Bebas" panose="02040603050506020204" pitchFamily="18" charset="0"/>
              </a:rPr>
              <a:t> </a:t>
            </a:r>
            <a:r>
              <a:rPr lang="en-US" sz="3200" dirty="0" err="1" smtClean="0">
                <a:solidFill>
                  <a:schemeClr val="bg1"/>
                </a:solidFill>
                <a:latin typeface="UTM Bebas" panose="02040603050506020204" pitchFamily="18" charset="0"/>
              </a:rPr>
              <a:t>bình</a:t>
            </a:r>
            <a:r>
              <a:rPr lang="en-US" sz="3200" dirty="0" smtClean="0">
                <a:solidFill>
                  <a:schemeClr val="bg1"/>
                </a:solidFill>
                <a:latin typeface="UTM Bebas" panose="02040603050506020204" pitchFamily="18" charset="0"/>
              </a:rPr>
              <a:t> </a:t>
            </a:r>
            <a:r>
              <a:rPr lang="en-US" sz="3200" dirty="0" err="1" smtClean="0">
                <a:solidFill>
                  <a:schemeClr val="bg1"/>
                </a:solidFill>
                <a:latin typeface="UTM Bebas" panose="02040603050506020204" pitchFamily="18" charset="0"/>
              </a:rPr>
              <a:t>luận</a:t>
            </a:r>
            <a:endParaRPr lang="en-US" sz="3200" dirty="0">
              <a:solidFill>
                <a:schemeClr val="bg1"/>
              </a:solidFill>
              <a:latin typeface="UTM Bebas" panose="02040603050506020204" pitchFamily="18" charset="0"/>
            </a:endParaRPr>
          </a:p>
        </p:txBody>
      </p:sp>
      <p:grpSp>
        <p:nvGrpSpPr>
          <p:cNvPr id="25" name="그룹 31">
            <a:extLst>
              <a:ext uri="{FF2B5EF4-FFF2-40B4-BE49-F238E27FC236}">
                <a16:creationId xmlns:a16="http://schemas.microsoft.com/office/drawing/2014/main" id="{2C3E8C13-7C2C-4188-A075-D060B1278D14}"/>
              </a:ext>
            </a:extLst>
          </p:cNvPr>
          <p:cNvGrpSpPr/>
          <p:nvPr/>
        </p:nvGrpSpPr>
        <p:grpSpPr>
          <a:xfrm>
            <a:off x="4275832" y="1897549"/>
            <a:ext cx="1728000" cy="1008112"/>
            <a:chOff x="3260729" y="1864168"/>
            <a:chExt cx="1728000" cy="1008112"/>
          </a:xfrm>
        </p:grpSpPr>
        <p:sp>
          <p:nvSpPr>
            <p:cNvPr id="26" name="Rounded Rectangle 3">
              <a:extLst>
                <a:ext uri="{FF2B5EF4-FFF2-40B4-BE49-F238E27FC236}">
                  <a16:creationId xmlns:a16="http://schemas.microsoft.com/office/drawing/2014/main" id="{8FB206D9-C1AA-462A-9A0A-C1CB077BFB44}"/>
                </a:ext>
              </a:extLst>
            </p:cNvPr>
            <p:cNvSpPr/>
            <p:nvPr/>
          </p:nvSpPr>
          <p:spPr>
            <a:xfrm>
              <a:off x="3260729" y="1864168"/>
              <a:ext cx="1728000" cy="100811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1F690857-1BEE-4923-8045-BCC3C1DC109D}"/>
                </a:ext>
              </a:extLst>
            </p:cNvPr>
            <p:cNvSpPr txBox="1"/>
            <p:nvPr/>
          </p:nvSpPr>
          <p:spPr>
            <a:xfrm>
              <a:off x="3293559" y="2017864"/>
              <a:ext cx="1662339" cy="307777"/>
            </a:xfrm>
            <a:prstGeom prst="rect">
              <a:avLst/>
            </a:prstGeom>
            <a:noFill/>
          </p:spPr>
          <p:txBody>
            <a:bodyPr wrap="square" rtlCol="0">
              <a:spAutoFit/>
            </a:bodyPr>
            <a:lstStyle/>
            <a:p>
              <a:pPr algn="ctr"/>
              <a:r>
                <a:rPr lang="en-US" altLang="ko-KR" sz="1400" b="1" dirty="0" err="1" smtClean="0">
                  <a:solidFill>
                    <a:schemeClr val="bg1"/>
                  </a:solidFill>
                  <a:latin typeface="Times New Roman" panose="02020603050405020304" pitchFamily="18" charset="0"/>
                  <a:cs typeface="Times New Roman" panose="02020603050405020304" pitchFamily="18" charset="0"/>
                </a:rPr>
                <a:t>Hiển</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thị</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grpSp>
      <p:grpSp>
        <p:nvGrpSpPr>
          <p:cNvPr id="32" name="그룹 45">
            <a:extLst>
              <a:ext uri="{FF2B5EF4-FFF2-40B4-BE49-F238E27FC236}">
                <a16:creationId xmlns:a16="http://schemas.microsoft.com/office/drawing/2014/main" id="{EB93E498-8CEC-45C3-887E-D6CAD2E71271}"/>
              </a:ext>
            </a:extLst>
          </p:cNvPr>
          <p:cNvGrpSpPr/>
          <p:nvPr/>
        </p:nvGrpSpPr>
        <p:grpSpPr>
          <a:xfrm>
            <a:off x="1285722" y="1950744"/>
            <a:ext cx="1728000" cy="1008112"/>
            <a:chOff x="288893" y="1809528"/>
            <a:chExt cx="1728000" cy="1008112"/>
          </a:xfrm>
          <a:solidFill>
            <a:schemeClr val="tx1"/>
          </a:solidFill>
        </p:grpSpPr>
        <p:sp>
          <p:nvSpPr>
            <p:cNvPr id="33" name="Rounded Rectangle 3">
              <a:extLst>
                <a:ext uri="{FF2B5EF4-FFF2-40B4-BE49-F238E27FC236}">
                  <a16:creationId xmlns:a16="http://schemas.microsoft.com/office/drawing/2014/main" id="{FAB98E1E-1B2B-4FBE-B688-44E71548A7C1}"/>
                </a:ext>
              </a:extLst>
            </p:cNvPr>
            <p:cNvSpPr/>
            <p:nvPr/>
          </p:nvSpPr>
          <p:spPr>
            <a:xfrm>
              <a:off x="288893" y="1809528"/>
              <a:ext cx="1728000" cy="1008112"/>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935050C1-ADD2-4988-9302-D6AF7A4D32AC}"/>
                </a:ext>
              </a:extLst>
            </p:cNvPr>
            <p:cNvSpPr txBox="1"/>
            <p:nvPr/>
          </p:nvSpPr>
          <p:spPr>
            <a:xfrm>
              <a:off x="321723" y="1931529"/>
              <a:ext cx="1662339" cy="738664"/>
            </a:xfrm>
            <a:prstGeom prst="rect">
              <a:avLst/>
            </a:prstGeom>
            <a:solidFill>
              <a:schemeClr val="tx2"/>
            </a:solidFill>
          </p:spPr>
          <p:txBody>
            <a:bodyPr wrap="square" rtlCol="0">
              <a:spAutoFit/>
            </a:bodyPr>
            <a:lstStyle/>
            <a:p>
              <a:pPr algn="ctr"/>
              <a:r>
                <a:rPr lang="en-US" altLang="ko-KR" sz="1400" b="1" dirty="0" err="1" smtClean="0">
                  <a:solidFill>
                    <a:schemeClr val="bg1"/>
                  </a:solidFill>
                  <a:latin typeface="Times New Roman" panose="02020603050405020304" pitchFamily="18" charset="0"/>
                  <a:cs typeface="Times New Roman" panose="02020603050405020304" pitchFamily="18" charset="0"/>
                </a:rPr>
                <a:t>Người</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dùng</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nhập</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bình</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luận</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và</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nhấn</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nút</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đăng</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grpSp>
      <p:sp>
        <p:nvSpPr>
          <p:cNvPr id="35" name="Rounded Rectangle 4">
            <a:extLst>
              <a:ext uri="{FF2B5EF4-FFF2-40B4-BE49-F238E27FC236}">
                <a16:creationId xmlns:a16="http://schemas.microsoft.com/office/drawing/2014/main" id="{F4A1B435-F92C-4083-8346-06E32DDD0494}"/>
              </a:ext>
            </a:extLst>
          </p:cNvPr>
          <p:cNvSpPr/>
          <p:nvPr/>
        </p:nvSpPr>
        <p:spPr>
          <a:xfrm>
            <a:off x="1374748" y="2805925"/>
            <a:ext cx="1800000" cy="3312000"/>
          </a:xfrm>
          <a:prstGeom prst="roundRect">
            <a:avLst/>
          </a:prstGeom>
          <a:solidFill>
            <a:schemeClr val="tx1"/>
          </a:solid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err="1" smtClean="0">
                <a:latin typeface="Times New Roman" panose="02020603050405020304" pitchFamily="18" charset="0"/>
                <a:cs typeface="Times New Roman" panose="02020603050405020304" pitchFamily="18" charset="0"/>
              </a:rPr>
              <a:t>g</a:t>
            </a:r>
            <a:r>
              <a:rPr lang="en-US" altLang="ko-KR" sz="2000" dirty="0" err="1" smtClean="0">
                <a:solidFill>
                  <a:schemeClr val="bg1"/>
                </a:solidFill>
                <a:latin typeface="Times New Roman" panose="02020603050405020304" pitchFamily="18" charset="0"/>
                <a:cs typeface="Times New Roman" panose="02020603050405020304" pitchFamily="18" charset="0"/>
              </a:rPr>
              <a:t>Hệ</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thống</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tiếp</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nhận</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thông</a:t>
            </a:r>
            <a:r>
              <a:rPr lang="en-US" altLang="ko-KR" sz="2000" dirty="0" smtClean="0">
                <a:solidFill>
                  <a:schemeClr val="bg1"/>
                </a:solidFill>
                <a:latin typeface="Times New Roman" panose="02020603050405020304" pitchFamily="18" charset="0"/>
                <a:cs typeface="Times New Roman" panose="02020603050405020304" pitchFamily="18" charset="0"/>
              </a:rPr>
              <a:t> tin </a:t>
            </a:r>
            <a:r>
              <a:rPr lang="en-US" altLang="ko-KR" sz="2000" dirty="0" err="1" smtClean="0">
                <a:solidFill>
                  <a:schemeClr val="bg1"/>
                </a:solidFill>
                <a:latin typeface="Times New Roman" panose="02020603050405020304" pitchFamily="18" charset="0"/>
                <a:cs typeface="Times New Roman" panose="02020603050405020304" pitchFamily="18" charset="0"/>
              </a:rPr>
              <a:t>và</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kiểm</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tra</a:t>
            </a:r>
            <a:r>
              <a:rPr lang="en-US" altLang="ko-KR" sz="2000" dirty="0" smtClean="0">
                <a:solidFill>
                  <a:schemeClr val="bg1"/>
                </a:solidFill>
                <a:latin typeface="Times New Roman" panose="02020603050405020304" pitchFamily="18" charset="0"/>
                <a:cs typeface="Times New Roman" panose="02020603050405020304" pitchFamily="18" charset="0"/>
              </a:rPr>
              <a:t> </a:t>
            </a:r>
            <a:endParaRPr lang="ko-KR" altLang="en-US" sz="2700" dirty="0">
              <a:latin typeface="Times New Roman" panose="02020603050405020304" pitchFamily="18" charset="0"/>
              <a:cs typeface="Times New Roman" panose="02020603050405020304" pitchFamily="18" charset="0"/>
            </a:endParaRPr>
          </a:p>
        </p:txBody>
      </p:sp>
      <p:sp>
        <p:nvSpPr>
          <p:cNvPr id="37" name="Rounded Rectangle 8">
            <a:extLst>
              <a:ext uri="{FF2B5EF4-FFF2-40B4-BE49-F238E27FC236}">
                <a16:creationId xmlns:a16="http://schemas.microsoft.com/office/drawing/2014/main" id="{96654AAB-7644-400E-B7A2-8262C3B1B40A}"/>
              </a:ext>
            </a:extLst>
          </p:cNvPr>
          <p:cNvSpPr/>
          <p:nvPr/>
        </p:nvSpPr>
        <p:spPr>
          <a:xfrm>
            <a:off x="4430855" y="3228569"/>
            <a:ext cx="1800000" cy="3253588"/>
          </a:xfrm>
          <a:prstGeom prst="roundRect">
            <a:avLst/>
          </a:prstGeom>
          <a:solidFill>
            <a:schemeClr val="tx1"/>
          </a:solidFill>
          <a:ln w="635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err="1">
                <a:latin typeface="Times New Roman" panose="02020603050405020304" pitchFamily="18" charset="0"/>
                <a:cs typeface="Times New Roman" panose="02020603050405020304" pitchFamily="18" charset="0"/>
              </a:rPr>
              <a:t>g</a:t>
            </a:r>
            <a:r>
              <a:rPr lang="en-US" altLang="ko-KR" sz="2000" dirty="0" err="1">
                <a:solidFill>
                  <a:schemeClr val="bg1"/>
                </a:solidFill>
                <a:latin typeface="Times New Roman" panose="02020603050405020304" pitchFamily="18" charset="0"/>
                <a:cs typeface="Times New Roman" panose="02020603050405020304" pitchFamily="18" charset="0"/>
              </a:rPr>
              <a:t>Hệ</a:t>
            </a:r>
            <a:r>
              <a:rPr lang="en-US" altLang="ko-KR" sz="2000" dirty="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thống</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gửi</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yêu</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cầu</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nhập</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lại</a:t>
            </a:r>
            <a:endParaRPr lang="ko-KR" altLang="en-US" sz="2800" dirty="0">
              <a:latin typeface="Times New Roman" panose="02020603050405020304" pitchFamily="18" charset="0"/>
              <a:cs typeface="Times New Roman" panose="02020603050405020304" pitchFamily="18" charset="0"/>
            </a:endParaRPr>
          </a:p>
        </p:txBody>
      </p:sp>
      <p:grpSp>
        <p:nvGrpSpPr>
          <p:cNvPr id="44" name="Group 43"/>
          <p:cNvGrpSpPr/>
          <p:nvPr/>
        </p:nvGrpSpPr>
        <p:grpSpPr>
          <a:xfrm>
            <a:off x="3255059" y="2160865"/>
            <a:ext cx="1004096" cy="587871"/>
            <a:chOff x="3255059" y="2160865"/>
            <a:chExt cx="1004096" cy="587871"/>
          </a:xfrm>
        </p:grpSpPr>
        <p:sp>
          <p:nvSpPr>
            <p:cNvPr id="31" name="Right Arrow 5">
              <a:extLst>
                <a:ext uri="{FF2B5EF4-FFF2-40B4-BE49-F238E27FC236}">
                  <a16:creationId xmlns:a16="http://schemas.microsoft.com/office/drawing/2014/main" id="{91853446-5EDF-4755-964D-FFEB6F72D567}"/>
                </a:ext>
              </a:extLst>
            </p:cNvPr>
            <p:cNvSpPr/>
            <p:nvPr/>
          </p:nvSpPr>
          <p:spPr>
            <a:xfrm>
              <a:off x="3306610" y="2160865"/>
              <a:ext cx="952545" cy="58787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42" name="TextBox 41"/>
            <p:cNvSpPr txBox="1"/>
            <p:nvPr/>
          </p:nvSpPr>
          <p:spPr>
            <a:xfrm>
              <a:off x="3255059" y="2272800"/>
              <a:ext cx="940462" cy="338554"/>
            </a:xfrm>
            <a:prstGeom prst="rect">
              <a:avLst/>
            </a:prstGeom>
            <a:noFill/>
          </p:spPr>
          <p:txBody>
            <a:bodyPr wrap="square" rtlCol="0">
              <a:spAutoFit/>
            </a:bodyPr>
            <a:lstStyle/>
            <a:p>
              <a:r>
                <a:rPr lang="en-US" sz="1600" dirty="0" err="1" smtClean="0">
                  <a:solidFill>
                    <a:schemeClr val="bg1"/>
                  </a:solidFill>
                  <a:latin typeface="Times New Roman" panose="02020603050405020304" pitchFamily="18" charset="0"/>
                  <a:cs typeface="Times New Roman" panose="02020603050405020304" pitchFamily="18" charset="0"/>
                </a:rPr>
                <a:t>Phù</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hợp</a:t>
              </a:r>
              <a:endParaRPr lang="en-US" sz="1600" dirty="0">
                <a:solidFill>
                  <a:schemeClr val="bg1"/>
                </a:solidFill>
                <a:latin typeface="Times New Roman" panose="02020603050405020304" pitchFamily="18" charset="0"/>
                <a:cs typeface="Times New Roman" panose="02020603050405020304" pitchFamily="18" charset="0"/>
              </a:endParaRPr>
            </a:p>
          </p:txBody>
        </p:sp>
      </p:grpSp>
      <p:grpSp>
        <p:nvGrpSpPr>
          <p:cNvPr id="45" name="Group 44"/>
          <p:cNvGrpSpPr/>
          <p:nvPr/>
        </p:nvGrpSpPr>
        <p:grpSpPr>
          <a:xfrm>
            <a:off x="3331363" y="3730268"/>
            <a:ext cx="1002052" cy="1190075"/>
            <a:chOff x="3331363" y="3730268"/>
            <a:chExt cx="1002052" cy="1190075"/>
          </a:xfrm>
        </p:grpSpPr>
        <p:sp>
          <p:nvSpPr>
            <p:cNvPr id="39" name="Right Arrow 5">
              <a:extLst>
                <a:ext uri="{FF2B5EF4-FFF2-40B4-BE49-F238E27FC236}">
                  <a16:creationId xmlns:a16="http://schemas.microsoft.com/office/drawing/2014/main" id="{91853446-5EDF-4755-964D-FFEB6F72D567}"/>
                </a:ext>
              </a:extLst>
            </p:cNvPr>
            <p:cNvSpPr/>
            <p:nvPr/>
          </p:nvSpPr>
          <p:spPr>
            <a:xfrm>
              <a:off x="3356117" y="3730268"/>
              <a:ext cx="952545" cy="1190075"/>
            </a:xfrm>
            <a:prstGeom prst="rightArrow">
              <a:avLst>
                <a:gd name="adj1" fmla="val 50000"/>
                <a:gd name="adj2" fmla="val 469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Times New Roman" panose="02020603050405020304" pitchFamily="18" charset="0"/>
                <a:cs typeface="Times New Roman" panose="02020603050405020304" pitchFamily="18" charset="0"/>
              </a:endParaRPr>
            </a:p>
          </p:txBody>
        </p:sp>
        <p:sp>
          <p:nvSpPr>
            <p:cNvPr id="43" name="TextBox 42"/>
            <p:cNvSpPr txBox="1"/>
            <p:nvPr/>
          </p:nvSpPr>
          <p:spPr>
            <a:xfrm>
              <a:off x="3331363" y="4002139"/>
              <a:ext cx="1002052" cy="646331"/>
            </a:xfrm>
            <a:prstGeom prst="rect">
              <a:avLst/>
            </a:prstGeom>
            <a:noFill/>
          </p:spPr>
          <p:txBody>
            <a:bodyPr wrap="square" rtlCol="0">
              <a:spAutoFit/>
            </a:bodyPr>
            <a:lstStyle/>
            <a:p>
              <a:r>
                <a:rPr lang="en-US" dirty="0" err="1" smtClean="0">
                  <a:solidFill>
                    <a:schemeClr val="bg1"/>
                  </a:solidFill>
                  <a:latin typeface="Times New Roman" panose="02020603050405020304" pitchFamily="18" charset="0"/>
                  <a:cs typeface="Times New Roman" panose="02020603050405020304" pitchFamily="18" charset="0"/>
                </a:rPr>
                <a:t>Không</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phù</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hợp</a:t>
              </a:r>
              <a:endParaRPr lang="en-US"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1024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ppt_x"/>
                                          </p:val>
                                        </p:tav>
                                        <p:tav tm="100000">
                                          <p:val>
                                            <p:strVal val="#ppt_x"/>
                                          </p:val>
                                        </p:tav>
                                      </p:tavLst>
                                    </p:anim>
                                    <p:anim calcmode="lin" valueType="num">
                                      <p:cBhvr additive="base">
                                        <p:cTn id="16" dur="500" fill="hold"/>
                                        <p:tgtEl>
                                          <p:spTgt spid="4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ppt_x"/>
                                          </p:val>
                                        </p:tav>
                                        <p:tav tm="100000">
                                          <p:val>
                                            <p:strVal val="#ppt_x"/>
                                          </p:val>
                                        </p:tav>
                                      </p:tavLst>
                                    </p:anim>
                                    <p:anim calcmode="lin" valueType="num">
                                      <p:cBhvr additive="base">
                                        <p:cTn id="2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14792" y="0"/>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4: QUY TRÌNH NGHIỆP VỤ</a:t>
            </a:r>
            <a:endParaRPr lang="en-US" sz="3600" b="1" dirty="0">
              <a:latin typeface="Times New Roman" panose="02020603050405020304" pitchFamily="18" charset="0"/>
              <a:cs typeface="Times New Roman" panose="02020603050405020304" pitchFamily="18" charset="0"/>
            </a:endParaRPr>
          </a:p>
        </p:txBody>
      </p:sp>
      <p:sp>
        <p:nvSpPr>
          <p:cNvPr id="6" name="Pentagon 5"/>
          <p:cNvSpPr/>
          <p:nvPr/>
        </p:nvSpPr>
        <p:spPr>
          <a:xfrm>
            <a:off x="560454" y="898571"/>
            <a:ext cx="3923163" cy="678713"/>
          </a:xfrm>
          <a:prstGeom prst="homePlat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err="1" smtClean="0">
                <a:solidFill>
                  <a:schemeClr val="bg1"/>
                </a:solidFill>
                <a:latin typeface="UTM Bebas" panose="02040603050506020204" pitchFamily="18" charset="0"/>
              </a:rPr>
              <a:t>Tạo</a:t>
            </a:r>
            <a:r>
              <a:rPr lang="en-US" sz="3200" dirty="0" smtClean="0">
                <a:solidFill>
                  <a:schemeClr val="bg1"/>
                </a:solidFill>
                <a:latin typeface="UTM Bebas" panose="02040603050506020204" pitchFamily="18" charset="0"/>
              </a:rPr>
              <a:t> </a:t>
            </a:r>
            <a:r>
              <a:rPr lang="en-US" sz="3200" dirty="0" err="1" smtClean="0">
                <a:solidFill>
                  <a:schemeClr val="bg1"/>
                </a:solidFill>
                <a:latin typeface="UTM Bebas" panose="02040603050506020204" pitchFamily="18" charset="0"/>
              </a:rPr>
              <a:t>cảm</a:t>
            </a:r>
            <a:r>
              <a:rPr lang="en-US" sz="3200" dirty="0" smtClean="0">
                <a:solidFill>
                  <a:schemeClr val="bg1"/>
                </a:solidFill>
                <a:latin typeface="UTM Bebas" panose="02040603050506020204" pitchFamily="18" charset="0"/>
              </a:rPr>
              <a:t> </a:t>
            </a:r>
            <a:r>
              <a:rPr lang="en-US" sz="3200" dirty="0" err="1" smtClean="0">
                <a:solidFill>
                  <a:schemeClr val="bg1"/>
                </a:solidFill>
                <a:latin typeface="UTM Bebas" panose="02040603050506020204" pitchFamily="18" charset="0"/>
              </a:rPr>
              <a:t>xúc</a:t>
            </a:r>
            <a:endParaRPr lang="en-US" sz="3200" dirty="0">
              <a:solidFill>
                <a:schemeClr val="bg1"/>
              </a:solidFill>
              <a:latin typeface="UTM Bebas" panose="02040603050506020204" pitchFamily="18" charset="0"/>
            </a:endParaRPr>
          </a:p>
        </p:txBody>
      </p:sp>
      <p:grpSp>
        <p:nvGrpSpPr>
          <p:cNvPr id="7" name="그룹 31">
            <a:extLst>
              <a:ext uri="{FF2B5EF4-FFF2-40B4-BE49-F238E27FC236}">
                <a16:creationId xmlns:a16="http://schemas.microsoft.com/office/drawing/2014/main" id="{2C3E8C13-7C2C-4188-A075-D060B1278D14}"/>
              </a:ext>
            </a:extLst>
          </p:cNvPr>
          <p:cNvGrpSpPr/>
          <p:nvPr/>
        </p:nvGrpSpPr>
        <p:grpSpPr>
          <a:xfrm>
            <a:off x="4275832" y="1897549"/>
            <a:ext cx="1728000" cy="1008112"/>
            <a:chOff x="3260729" y="1864168"/>
            <a:chExt cx="1728000" cy="1008112"/>
          </a:xfrm>
        </p:grpSpPr>
        <p:sp>
          <p:nvSpPr>
            <p:cNvPr id="8" name="Rounded Rectangle 3">
              <a:extLst>
                <a:ext uri="{FF2B5EF4-FFF2-40B4-BE49-F238E27FC236}">
                  <a16:creationId xmlns:a16="http://schemas.microsoft.com/office/drawing/2014/main" id="{8FB206D9-C1AA-462A-9A0A-C1CB077BFB44}"/>
                </a:ext>
              </a:extLst>
            </p:cNvPr>
            <p:cNvSpPr/>
            <p:nvPr/>
          </p:nvSpPr>
          <p:spPr>
            <a:xfrm>
              <a:off x="3260729" y="1864168"/>
              <a:ext cx="1728000" cy="100811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F690857-1BEE-4923-8045-BCC3C1DC109D}"/>
                </a:ext>
              </a:extLst>
            </p:cNvPr>
            <p:cNvSpPr txBox="1"/>
            <p:nvPr/>
          </p:nvSpPr>
          <p:spPr>
            <a:xfrm>
              <a:off x="3293559" y="2017864"/>
              <a:ext cx="1662339" cy="307777"/>
            </a:xfrm>
            <a:prstGeom prst="rect">
              <a:avLst/>
            </a:prstGeom>
            <a:noFill/>
          </p:spPr>
          <p:txBody>
            <a:bodyPr wrap="square" rtlCol="0">
              <a:spAutoFit/>
            </a:bodyPr>
            <a:lstStyle/>
            <a:p>
              <a:pPr algn="ctr"/>
              <a:r>
                <a:rPr lang="en-US" altLang="ko-KR" sz="1400" b="1" dirty="0" err="1" smtClean="0">
                  <a:solidFill>
                    <a:schemeClr val="bg1"/>
                  </a:solidFill>
                  <a:latin typeface="Times New Roman" panose="02020603050405020304" pitchFamily="18" charset="0"/>
                  <a:cs typeface="Times New Roman" panose="02020603050405020304" pitchFamily="18" charset="0"/>
                </a:rPr>
                <a:t>Hiển</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thị</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grpSp>
      <p:grpSp>
        <p:nvGrpSpPr>
          <p:cNvPr id="10" name="그룹 45">
            <a:extLst>
              <a:ext uri="{FF2B5EF4-FFF2-40B4-BE49-F238E27FC236}">
                <a16:creationId xmlns:a16="http://schemas.microsoft.com/office/drawing/2014/main" id="{EB93E498-8CEC-45C3-887E-D6CAD2E71271}"/>
              </a:ext>
            </a:extLst>
          </p:cNvPr>
          <p:cNvGrpSpPr/>
          <p:nvPr/>
        </p:nvGrpSpPr>
        <p:grpSpPr>
          <a:xfrm>
            <a:off x="1285722" y="1950744"/>
            <a:ext cx="1728000" cy="1008112"/>
            <a:chOff x="288893" y="1809528"/>
            <a:chExt cx="1728000" cy="1008112"/>
          </a:xfrm>
          <a:solidFill>
            <a:schemeClr val="tx1"/>
          </a:solidFill>
        </p:grpSpPr>
        <p:sp>
          <p:nvSpPr>
            <p:cNvPr id="11" name="Rounded Rectangle 3">
              <a:extLst>
                <a:ext uri="{FF2B5EF4-FFF2-40B4-BE49-F238E27FC236}">
                  <a16:creationId xmlns:a16="http://schemas.microsoft.com/office/drawing/2014/main" id="{FAB98E1E-1B2B-4FBE-B688-44E71548A7C1}"/>
                </a:ext>
              </a:extLst>
            </p:cNvPr>
            <p:cNvSpPr/>
            <p:nvPr/>
          </p:nvSpPr>
          <p:spPr>
            <a:xfrm>
              <a:off x="288893" y="1809528"/>
              <a:ext cx="1728000" cy="1008112"/>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35050C1-ADD2-4988-9302-D6AF7A4D32AC}"/>
                </a:ext>
              </a:extLst>
            </p:cNvPr>
            <p:cNvSpPr txBox="1"/>
            <p:nvPr/>
          </p:nvSpPr>
          <p:spPr>
            <a:xfrm>
              <a:off x="321723" y="1931529"/>
              <a:ext cx="1662339" cy="523220"/>
            </a:xfrm>
            <a:prstGeom prst="rect">
              <a:avLst/>
            </a:prstGeom>
            <a:solidFill>
              <a:schemeClr val="tx2"/>
            </a:solidFill>
          </p:spPr>
          <p:txBody>
            <a:bodyPr wrap="square" rtlCol="0">
              <a:spAutoFit/>
            </a:bodyPr>
            <a:lstStyle/>
            <a:p>
              <a:pPr algn="ctr"/>
              <a:r>
                <a:rPr lang="en-US" altLang="ko-KR" sz="1400" b="1" dirty="0" err="1" smtClean="0">
                  <a:solidFill>
                    <a:schemeClr val="bg1"/>
                  </a:solidFill>
                  <a:latin typeface="Times New Roman" panose="02020603050405020304" pitchFamily="18" charset="0"/>
                  <a:cs typeface="Times New Roman" panose="02020603050405020304" pitchFamily="18" charset="0"/>
                </a:rPr>
                <a:t>Người</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dùng</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chọn</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cảm</a:t>
              </a:r>
              <a:r>
                <a:rPr lang="en-US" altLang="ko-KR" sz="1400" b="1" dirty="0" smtClean="0">
                  <a:solidFill>
                    <a:schemeClr val="bg1"/>
                  </a:solidFill>
                  <a:latin typeface="Times New Roman" panose="02020603050405020304" pitchFamily="18" charset="0"/>
                  <a:cs typeface="Times New Roman" panose="02020603050405020304" pitchFamily="18" charset="0"/>
                </a:rPr>
                <a:t> </a:t>
              </a:r>
              <a:r>
                <a:rPr lang="en-US" altLang="ko-KR" sz="1400" b="1" dirty="0" err="1" smtClean="0">
                  <a:solidFill>
                    <a:schemeClr val="bg1"/>
                  </a:solidFill>
                  <a:latin typeface="Times New Roman" panose="02020603050405020304" pitchFamily="18" charset="0"/>
                  <a:cs typeface="Times New Roman" panose="02020603050405020304" pitchFamily="18" charset="0"/>
                </a:rPr>
                <a:t>xúc</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grpSp>
      <p:sp>
        <p:nvSpPr>
          <p:cNvPr id="13" name="Rounded Rectangle 4">
            <a:extLst>
              <a:ext uri="{FF2B5EF4-FFF2-40B4-BE49-F238E27FC236}">
                <a16:creationId xmlns:a16="http://schemas.microsoft.com/office/drawing/2014/main" id="{F4A1B435-F92C-4083-8346-06E32DDD0494}"/>
              </a:ext>
            </a:extLst>
          </p:cNvPr>
          <p:cNvSpPr/>
          <p:nvPr/>
        </p:nvSpPr>
        <p:spPr>
          <a:xfrm>
            <a:off x="1374748" y="2805925"/>
            <a:ext cx="1800000" cy="3312000"/>
          </a:xfrm>
          <a:prstGeom prst="roundRect">
            <a:avLst/>
          </a:prstGeom>
          <a:solidFill>
            <a:schemeClr val="tx1"/>
          </a:solid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err="1" smtClean="0">
                <a:latin typeface="Times New Roman" panose="02020603050405020304" pitchFamily="18" charset="0"/>
                <a:cs typeface="Times New Roman" panose="02020603050405020304" pitchFamily="18" charset="0"/>
              </a:rPr>
              <a:t>g</a:t>
            </a:r>
            <a:r>
              <a:rPr lang="en-US" altLang="ko-KR" sz="2000" dirty="0" err="1" smtClean="0">
                <a:solidFill>
                  <a:schemeClr val="bg1"/>
                </a:solidFill>
                <a:latin typeface="Times New Roman" panose="02020603050405020304" pitchFamily="18" charset="0"/>
                <a:cs typeface="Times New Roman" panose="02020603050405020304" pitchFamily="18" charset="0"/>
              </a:rPr>
              <a:t>Hệ</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thống</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tiếp</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nhận</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thông</a:t>
            </a:r>
            <a:r>
              <a:rPr lang="en-US" altLang="ko-KR" sz="2000" dirty="0" smtClean="0">
                <a:solidFill>
                  <a:schemeClr val="bg1"/>
                </a:solidFill>
                <a:latin typeface="Times New Roman" panose="02020603050405020304" pitchFamily="18" charset="0"/>
                <a:cs typeface="Times New Roman" panose="02020603050405020304" pitchFamily="18" charset="0"/>
              </a:rPr>
              <a:t> tin </a:t>
            </a:r>
            <a:r>
              <a:rPr lang="en-US" altLang="ko-KR" sz="2000" dirty="0" err="1" smtClean="0">
                <a:solidFill>
                  <a:schemeClr val="bg1"/>
                </a:solidFill>
                <a:latin typeface="Times New Roman" panose="02020603050405020304" pitchFamily="18" charset="0"/>
                <a:cs typeface="Times New Roman" panose="02020603050405020304" pitchFamily="18" charset="0"/>
              </a:rPr>
              <a:t>và</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kiểm</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tra</a:t>
            </a:r>
            <a:r>
              <a:rPr lang="en-US" altLang="ko-KR" sz="2000" dirty="0" smtClean="0">
                <a:solidFill>
                  <a:schemeClr val="bg1"/>
                </a:solidFill>
                <a:latin typeface="Times New Roman" panose="02020603050405020304" pitchFamily="18" charset="0"/>
                <a:cs typeface="Times New Roman" panose="02020603050405020304" pitchFamily="18" charset="0"/>
              </a:rPr>
              <a:t> </a:t>
            </a:r>
            <a:endParaRPr lang="ko-KR" altLang="en-US" sz="2700" dirty="0">
              <a:latin typeface="Times New Roman" panose="02020603050405020304" pitchFamily="18" charset="0"/>
              <a:cs typeface="Times New Roman" panose="02020603050405020304" pitchFamily="18" charset="0"/>
            </a:endParaRPr>
          </a:p>
        </p:txBody>
      </p:sp>
      <p:sp>
        <p:nvSpPr>
          <p:cNvPr id="14" name="Rounded Rectangle 8">
            <a:extLst>
              <a:ext uri="{FF2B5EF4-FFF2-40B4-BE49-F238E27FC236}">
                <a16:creationId xmlns:a16="http://schemas.microsoft.com/office/drawing/2014/main" id="{96654AAB-7644-400E-B7A2-8262C3B1B40A}"/>
              </a:ext>
            </a:extLst>
          </p:cNvPr>
          <p:cNvSpPr/>
          <p:nvPr/>
        </p:nvSpPr>
        <p:spPr>
          <a:xfrm>
            <a:off x="4430855" y="3228569"/>
            <a:ext cx="1800000" cy="3253588"/>
          </a:xfrm>
          <a:prstGeom prst="roundRect">
            <a:avLst/>
          </a:prstGeom>
          <a:solidFill>
            <a:schemeClr val="tx1"/>
          </a:solidFill>
          <a:ln w="635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err="1">
                <a:latin typeface="Times New Roman" panose="02020603050405020304" pitchFamily="18" charset="0"/>
                <a:cs typeface="Times New Roman" panose="02020603050405020304" pitchFamily="18" charset="0"/>
              </a:rPr>
              <a:t>g</a:t>
            </a:r>
            <a:r>
              <a:rPr lang="en-US" altLang="ko-KR" sz="2000" dirty="0" err="1">
                <a:solidFill>
                  <a:schemeClr val="bg1"/>
                </a:solidFill>
                <a:latin typeface="Times New Roman" panose="02020603050405020304" pitchFamily="18" charset="0"/>
                <a:cs typeface="Times New Roman" panose="02020603050405020304" pitchFamily="18" charset="0"/>
              </a:rPr>
              <a:t>Hệ</a:t>
            </a:r>
            <a:r>
              <a:rPr lang="en-US" altLang="ko-KR" sz="2000" dirty="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thống</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hiển</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thị</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thông</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báo</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thất</a:t>
            </a:r>
            <a:r>
              <a:rPr lang="en-US" altLang="ko-KR" sz="2000" dirty="0" smtClean="0">
                <a:solidFill>
                  <a:schemeClr val="bg1"/>
                </a:solidFill>
                <a:latin typeface="Times New Roman" panose="02020603050405020304" pitchFamily="18" charset="0"/>
                <a:cs typeface="Times New Roman" panose="02020603050405020304" pitchFamily="18" charset="0"/>
              </a:rPr>
              <a:t> </a:t>
            </a:r>
            <a:r>
              <a:rPr lang="en-US" altLang="ko-KR" sz="2000" dirty="0" err="1" smtClean="0">
                <a:solidFill>
                  <a:schemeClr val="bg1"/>
                </a:solidFill>
                <a:latin typeface="Times New Roman" panose="02020603050405020304" pitchFamily="18" charset="0"/>
                <a:cs typeface="Times New Roman" panose="02020603050405020304" pitchFamily="18" charset="0"/>
              </a:rPr>
              <a:t>bại</a:t>
            </a:r>
            <a:endParaRPr lang="ko-KR" altLang="en-US" sz="2800" dirty="0">
              <a:latin typeface="Times New Roman" panose="02020603050405020304" pitchFamily="18" charset="0"/>
              <a:cs typeface="Times New Roman" panose="02020603050405020304" pitchFamily="18" charset="0"/>
            </a:endParaRPr>
          </a:p>
        </p:txBody>
      </p:sp>
      <p:grpSp>
        <p:nvGrpSpPr>
          <p:cNvPr id="19" name="Group 18"/>
          <p:cNvGrpSpPr/>
          <p:nvPr/>
        </p:nvGrpSpPr>
        <p:grpSpPr>
          <a:xfrm>
            <a:off x="3271649" y="2187977"/>
            <a:ext cx="1150368" cy="587871"/>
            <a:chOff x="3271649" y="2187977"/>
            <a:chExt cx="1150368" cy="587871"/>
          </a:xfrm>
        </p:grpSpPr>
        <p:sp>
          <p:nvSpPr>
            <p:cNvPr id="17" name="Right Arrow 5">
              <a:extLst>
                <a:ext uri="{FF2B5EF4-FFF2-40B4-BE49-F238E27FC236}">
                  <a16:creationId xmlns:a16="http://schemas.microsoft.com/office/drawing/2014/main" id="{91853446-5EDF-4755-964D-FFEB6F72D567}"/>
                </a:ext>
              </a:extLst>
            </p:cNvPr>
            <p:cNvSpPr/>
            <p:nvPr/>
          </p:nvSpPr>
          <p:spPr>
            <a:xfrm>
              <a:off x="3271649" y="2187977"/>
              <a:ext cx="952545" cy="58787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15" name="TextBox 14"/>
            <p:cNvSpPr txBox="1"/>
            <p:nvPr/>
          </p:nvSpPr>
          <p:spPr>
            <a:xfrm>
              <a:off x="3287490" y="2324564"/>
              <a:ext cx="1134527" cy="307777"/>
            </a:xfrm>
            <a:prstGeom prst="rect">
              <a:avLst/>
            </a:prstGeom>
            <a:noFill/>
          </p:spPr>
          <p:txBody>
            <a:bodyPr wrap="square" rtlCol="0">
              <a:spAutoFit/>
            </a:bodyPr>
            <a:lstStyle/>
            <a:p>
              <a:r>
                <a:rPr lang="en-US" sz="1400" dirty="0" err="1" smtClean="0">
                  <a:solidFill>
                    <a:schemeClr val="bg1"/>
                  </a:solidFill>
                  <a:latin typeface="Times New Roman" panose="02020603050405020304" pitchFamily="18" charset="0"/>
                  <a:cs typeface="Times New Roman" panose="02020603050405020304" pitchFamily="18" charset="0"/>
                </a:rPr>
                <a:t>Phù</a:t>
              </a:r>
              <a:r>
                <a:rPr lang="en-US" sz="1400" dirty="0" smtClean="0">
                  <a:solidFill>
                    <a:schemeClr val="bg1"/>
                  </a:solidFill>
                  <a:latin typeface="Times New Roman" panose="02020603050405020304" pitchFamily="18" charset="0"/>
                  <a:cs typeface="Times New Roman" panose="02020603050405020304" pitchFamily="18" charset="0"/>
                </a:rPr>
                <a:t> </a:t>
              </a:r>
              <a:r>
                <a:rPr lang="en-US" sz="1400" dirty="0" err="1" smtClean="0">
                  <a:solidFill>
                    <a:schemeClr val="bg1"/>
                  </a:solidFill>
                  <a:latin typeface="Times New Roman" panose="02020603050405020304" pitchFamily="18" charset="0"/>
                  <a:cs typeface="Times New Roman" panose="02020603050405020304" pitchFamily="18" charset="0"/>
                </a:rPr>
                <a:t>hợp</a:t>
              </a:r>
              <a:endParaRPr 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20" name="Group 19"/>
          <p:cNvGrpSpPr/>
          <p:nvPr/>
        </p:nvGrpSpPr>
        <p:grpSpPr>
          <a:xfrm>
            <a:off x="3326529" y="3830128"/>
            <a:ext cx="952545" cy="739519"/>
            <a:chOff x="3326529" y="3830128"/>
            <a:chExt cx="952545" cy="739519"/>
          </a:xfrm>
        </p:grpSpPr>
        <p:sp>
          <p:nvSpPr>
            <p:cNvPr id="18" name="Right Arrow 5">
              <a:extLst>
                <a:ext uri="{FF2B5EF4-FFF2-40B4-BE49-F238E27FC236}">
                  <a16:creationId xmlns:a16="http://schemas.microsoft.com/office/drawing/2014/main" id="{91853446-5EDF-4755-964D-FFEB6F72D567}"/>
                </a:ext>
              </a:extLst>
            </p:cNvPr>
            <p:cNvSpPr/>
            <p:nvPr/>
          </p:nvSpPr>
          <p:spPr>
            <a:xfrm>
              <a:off x="3326529" y="3830128"/>
              <a:ext cx="952545" cy="73951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16" name="TextBox 15"/>
            <p:cNvSpPr txBox="1"/>
            <p:nvPr/>
          </p:nvSpPr>
          <p:spPr>
            <a:xfrm>
              <a:off x="3406240" y="3937652"/>
              <a:ext cx="862641" cy="523220"/>
            </a:xfrm>
            <a:prstGeom prst="rect">
              <a:avLst/>
            </a:prstGeom>
            <a:noFill/>
          </p:spPr>
          <p:txBody>
            <a:bodyPr wrap="square" rtlCol="0">
              <a:spAutoFit/>
            </a:bodyPr>
            <a:lstStyle/>
            <a:p>
              <a:r>
                <a:rPr lang="en-US" sz="1400" dirty="0" err="1" smtClean="0">
                  <a:solidFill>
                    <a:schemeClr val="bg1"/>
                  </a:solidFill>
                  <a:latin typeface="Times New Roman" panose="02020603050405020304" pitchFamily="18" charset="0"/>
                  <a:cs typeface="Times New Roman" panose="02020603050405020304" pitchFamily="18" charset="0"/>
                </a:rPr>
                <a:t>Không</a:t>
              </a:r>
              <a:r>
                <a:rPr lang="en-US" sz="1400" dirty="0" smtClean="0">
                  <a:solidFill>
                    <a:schemeClr val="bg1"/>
                  </a:solidFill>
                  <a:latin typeface="Times New Roman" panose="02020603050405020304" pitchFamily="18" charset="0"/>
                  <a:cs typeface="Times New Roman" panose="02020603050405020304" pitchFamily="18" charset="0"/>
                </a:rPr>
                <a:t> </a:t>
              </a:r>
              <a:r>
                <a:rPr lang="en-US" sz="1400" dirty="0" err="1" smtClean="0">
                  <a:solidFill>
                    <a:schemeClr val="bg1"/>
                  </a:solidFill>
                  <a:latin typeface="Times New Roman" panose="02020603050405020304" pitchFamily="18" charset="0"/>
                  <a:cs typeface="Times New Roman" panose="02020603050405020304" pitchFamily="18" charset="0"/>
                </a:rPr>
                <a:t>phù</a:t>
              </a:r>
              <a:r>
                <a:rPr lang="en-US" sz="1400" dirty="0" smtClean="0">
                  <a:solidFill>
                    <a:schemeClr val="bg1"/>
                  </a:solidFill>
                  <a:latin typeface="Times New Roman" panose="02020603050405020304" pitchFamily="18" charset="0"/>
                  <a:cs typeface="Times New Roman" panose="02020603050405020304" pitchFamily="18" charset="0"/>
                </a:rPr>
                <a:t> </a:t>
              </a:r>
              <a:r>
                <a:rPr lang="en-US" sz="1400" dirty="0" err="1" smtClean="0">
                  <a:solidFill>
                    <a:schemeClr val="bg1"/>
                  </a:solidFill>
                  <a:latin typeface="Times New Roman" panose="02020603050405020304" pitchFamily="18" charset="0"/>
                  <a:cs typeface="Times New Roman" panose="02020603050405020304" pitchFamily="18" charset="0"/>
                </a:rPr>
                <a:t>hợp</a:t>
              </a:r>
              <a:endParaRPr lang="en-US" sz="1400"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447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000"/>
                                        <p:tgtEl>
                                          <p:spTgt spid="20"/>
                                        </p:tgtEl>
                                      </p:cBhvr>
                                    </p:animEffect>
                                    <p:anim calcmode="lin" valueType="num">
                                      <p:cBhvr>
                                        <p:cTn id="21" dur="1000" fill="hold"/>
                                        <p:tgtEl>
                                          <p:spTgt spid="20"/>
                                        </p:tgtEl>
                                        <p:attrNameLst>
                                          <p:attrName>ppt_x</p:attrName>
                                        </p:attrNameLst>
                                      </p:cBhvr>
                                      <p:tavLst>
                                        <p:tav tm="0">
                                          <p:val>
                                            <p:strVal val="#ppt_x"/>
                                          </p:val>
                                        </p:tav>
                                        <p:tav tm="100000">
                                          <p:val>
                                            <p:strVal val="#ppt_x"/>
                                          </p:val>
                                        </p:tav>
                                      </p:tavLst>
                                    </p:anim>
                                    <p:anim calcmode="lin" valueType="num">
                                      <p:cBhvr>
                                        <p:cTn id="22" dur="1000" fill="hold"/>
                                        <p:tgtEl>
                                          <p:spTgt spid="20"/>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4792" y="0"/>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4: QUY TRÌNH NGHIỆP VỤ</a:t>
            </a:r>
            <a:endParaRPr lang="en-US" sz="3600" b="1" dirty="0">
              <a:latin typeface="Times New Roman" panose="02020603050405020304" pitchFamily="18" charset="0"/>
              <a:cs typeface="Times New Roman" panose="02020603050405020304" pitchFamily="18" charset="0"/>
            </a:endParaRPr>
          </a:p>
        </p:txBody>
      </p:sp>
      <p:sp>
        <p:nvSpPr>
          <p:cNvPr id="5" name="Pentagon 4"/>
          <p:cNvSpPr/>
          <p:nvPr/>
        </p:nvSpPr>
        <p:spPr>
          <a:xfrm>
            <a:off x="396552" y="751922"/>
            <a:ext cx="3923163" cy="473029"/>
          </a:xfrm>
          <a:prstGeom prst="homePlat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err="1" smtClean="0">
                <a:solidFill>
                  <a:schemeClr val="bg1"/>
                </a:solidFill>
                <a:latin typeface="UTM Bebas" panose="02040603050506020204" pitchFamily="18" charset="0"/>
              </a:rPr>
              <a:t>Sơ</a:t>
            </a:r>
            <a:r>
              <a:rPr lang="en-US" sz="3200" dirty="0" smtClean="0">
                <a:solidFill>
                  <a:schemeClr val="bg1"/>
                </a:solidFill>
                <a:latin typeface="UTM Bebas" panose="02040603050506020204" pitchFamily="18" charset="0"/>
              </a:rPr>
              <a:t> </a:t>
            </a:r>
            <a:r>
              <a:rPr lang="en-US" sz="3200" dirty="0" err="1" smtClean="0">
                <a:solidFill>
                  <a:schemeClr val="bg1"/>
                </a:solidFill>
                <a:latin typeface="UTM Bebas" panose="02040603050506020204" pitchFamily="18" charset="0"/>
              </a:rPr>
              <a:t>đồ</a:t>
            </a:r>
            <a:r>
              <a:rPr lang="en-US" sz="3200" dirty="0" smtClean="0">
                <a:solidFill>
                  <a:schemeClr val="bg1"/>
                </a:solidFill>
                <a:latin typeface="UTM Bebas" panose="02040603050506020204" pitchFamily="18" charset="0"/>
              </a:rPr>
              <a:t> </a:t>
            </a:r>
            <a:r>
              <a:rPr lang="en-US" sz="3200" dirty="0" err="1" smtClean="0">
                <a:solidFill>
                  <a:schemeClr val="bg1"/>
                </a:solidFill>
                <a:latin typeface="UTM Bebas" panose="02040603050506020204" pitchFamily="18" charset="0"/>
              </a:rPr>
              <a:t>lớp</a:t>
            </a:r>
            <a:r>
              <a:rPr lang="en-US" sz="3200" dirty="0" smtClean="0">
                <a:solidFill>
                  <a:schemeClr val="bg1"/>
                </a:solidFill>
                <a:latin typeface="UTM Bebas" panose="02040603050506020204" pitchFamily="18" charset="0"/>
              </a:rPr>
              <a:t> </a:t>
            </a:r>
            <a:r>
              <a:rPr lang="en-US" sz="3200" dirty="0" err="1" smtClean="0">
                <a:solidFill>
                  <a:schemeClr val="bg1"/>
                </a:solidFill>
                <a:latin typeface="UTM Bebas" panose="02040603050506020204" pitchFamily="18" charset="0"/>
              </a:rPr>
              <a:t>phân</a:t>
            </a:r>
            <a:r>
              <a:rPr lang="en-US" sz="3200" dirty="0" smtClean="0">
                <a:solidFill>
                  <a:schemeClr val="bg1"/>
                </a:solidFill>
                <a:latin typeface="UTM Bebas" panose="02040603050506020204" pitchFamily="18" charset="0"/>
              </a:rPr>
              <a:t> </a:t>
            </a:r>
            <a:r>
              <a:rPr lang="en-US" sz="3200" dirty="0" err="1" smtClean="0">
                <a:solidFill>
                  <a:schemeClr val="bg1"/>
                </a:solidFill>
                <a:latin typeface="UTM Bebas" panose="02040603050506020204" pitchFamily="18" charset="0"/>
              </a:rPr>
              <a:t>tích</a:t>
            </a:r>
            <a:endParaRPr lang="en-US" sz="3200" dirty="0">
              <a:solidFill>
                <a:schemeClr val="bg1"/>
              </a:solidFill>
              <a:latin typeface="UTM Bebas" panose="02040603050506020204" pitchFamily="18" charset="0"/>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96552" y="1330542"/>
            <a:ext cx="10912415" cy="5001247"/>
          </a:xfrm>
          <a:prstGeom prst="rect">
            <a:avLst/>
          </a:prstGeom>
        </p:spPr>
      </p:pic>
    </p:spTree>
    <p:extLst>
      <p:ext uri="{BB962C8B-B14F-4D97-AF65-F5344CB8AC3E}">
        <p14:creationId xmlns:p14="http://schemas.microsoft.com/office/powerpoint/2010/main" val="1889070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14792" y="0"/>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4: QUY TRÌNH NGHIỆP VỤ</a:t>
            </a:r>
            <a:endParaRPr lang="en-US" sz="3600" b="1" dirty="0">
              <a:latin typeface="Times New Roman" panose="02020603050405020304" pitchFamily="18" charset="0"/>
              <a:cs typeface="Times New Roman" panose="02020603050405020304" pitchFamily="18" charset="0"/>
            </a:endParaRPr>
          </a:p>
        </p:txBody>
      </p:sp>
      <p:sp>
        <p:nvSpPr>
          <p:cNvPr id="3" name="Pentagon 2"/>
          <p:cNvSpPr/>
          <p:nvPr/>
        </p:nvSpPr>
        <p:spPr>
          <a:xfrm>
            <a:off x="396552" y="751922"/>
            <a:ext cx="3923163" cy="507535"/>
          </a:xfrm>
          <a:prstGeom prst="homePlat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err="1" smtClean="0">
                <a:solidFill>
                  <a:schemeClr val="bg1"/>
                </a:solidFill>
                <a:latin typeface="UTM Bebas" panose="02040603050506020204" pitchFamily="18" charset="0"/>
              </a:rPr>
              <a:t>Sơ</a:t>
            </a:r>
            <a:r>
              <a:rPr lang="en-US" sz="3200" dirty="0" smtClean="0">
                <a:solidFill>
                  <a:schemeClr val="bg1"/>
                </a:solidFill>
                <a:latin typeface="UTM Bebas" panose="02040603050506020204" pitchFamily="18" charset="0"/>
              </a:rPr>
              <a:t> </a:t>
            </a:r>
            <a:r>
              <a:rPr lang="en-US" sz="3200" dirty="0" err="1" smtClean="0">
                <a:solidFill>
                  <a:schemeClr val="bg1"/>
                </a:solidFill>
                <a:latin typeface="UTM Bebas" panose="02040603050506020204" pitchFamily="18" charset="0"/>
              </a:rPr>
              <a:t>đồ</a:t>
            </a:r>
            <a:r>
              <a:rPr lang="en-US" sz="3200" dirty="0" smtClean="0">
                <a:solidFill>
                  <a:schemeClr val="bg1"/>
                </a:solidFill>
                <a:latin typeface="UTM Bebas" panose="02040603050506020204" pitchFamily="18" charset="0"/>
              </a:rPr>
              <a:t> </a:t>
            </a:r>
            <a:r>
              <a:rPr lang="en-US" sz="3200" dirty="0" err="1" smtClean="0">
                <a:solidFill>
                  <a:schemeClr val="bg1"/>
                </a:solidFill>
                <a:latin typeface="UTM Bebas" panose="02040603050506020204" pitchFamily="18" charset="0"/>
              </a:rPr>
              <a:t>lớp</a:t>
            </a:r>
            <a:r>
              <a:rPr lang="en-US" sz="3200" dirty="0" smtClean="0">
                <a:solidFill>
                  <a:schemeClr val="bg1"/>
                </a:solidFill>
                <a:latin typeface="UTM Bebas" panose="02040603050506020204" pitchFamily="18" charset="0"/>
              </a:rPr>
              <a:t> </a:t>
            </a:r>
            <a:r>
              <a:rPr lang="en-US" sz="3200" dirty="0" err="1" smtClean="0">
                <a:solidFill>
                  <a:schemeClr val="bg1"/>
                </a:solidFill>
                <a:latin typeface="UTM Bebas" panose="02040603050506020204" pitchFamily="18" charset="0"/>
              </a:rPr>
              <a:t>thiết</a:t>
            </a:r>
            <a:r>
              <a:rPr lang="en-US" sz="3200" dirty="0" smtClean="0">
                <a:solidFill>
                  <a:schemeClr val="bg1"/>
                </a:solidFill>
                <a:latin typeface="UTM Bebas" panose="02040603050506020204" pitchFamily="18" charset="0"/>
              </a:rPr>
              <a:t> </a:t>
            </a:r>
            <a:r>
              <a:rPr lang="en-US" sz="3200" dirty="0" err="1" smtClean="0">
                <a:solidFill>
                  <a:schemeClr val="bg1"/>
                </a:solidFill>
                <a:latin typeface="UTM Bebas" panose="02040603050506020204" pitchFamily="18" charset="0"/>
              </a:rPr>
              <a:t>kế</a:t>
            </a:r>
            <a:endParaRPr lang="en-US" sz="3200" dirty="0">
              <a:solidFill>
                <a:schemeClr val="bg1"/>
              </a:solidFill>
              <a:latin typeface="UTM Bebas" panose="02040603050506020204"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96552" y="1469575"/>
            <a:ext cx="10929931" cy="4836334"/>
          </a:xfrm>
          <a:prstGeom prst="rect">
            <a:avLst/>
          </a:prstGeom>
        </p:spPr>
      </p:pic>
    </p:spTree>
    <p:extLst>
      <p:ext uri="{BB962C8B-B14F-4D97-AF65-F5344CB8AC3E}">
        <p14:creationId xmlns:p14="http://schemas.microsoft.com/office/powerpoint/2010/main" val="14582512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4475" y="2107474"/>
            <a:ext cx="8534400" cy="1994264"/>
          </a:xfrm>
        </p:spPr>
        <p:txBody>
          <a:bodyPr/>
          <a:lstStyle/>
          <a:p>
            <a:endParaRPr lang="en-US" dirty="0" smtClean="0">
              <a:latin typeface="Times New Roman" panose="02020603050405020304" pitchFamily="18" charset="0"/>
              <a:cs typeface="Times New Roman" panose="02020603050405020304" pitchFamily="18" charset="0"/>
            </a:endParaRPr>
          </a:p>
          <a:p>
            <a:r>
              <a:rPr lang="en-US" dirty="0" err="1" smtClean="0">
                <a:solidFill>
                  <a:schemeClr val="tx1"/>
                </a:solidFill>
                <a:latin typeface="Times New Roman" panose="02020603050405020304" pitchFamily="18" charset="0"/>
                <a:cs typeface="Times New Roman" panose="02020603050405020304" pitchFamily="18" charset="0"/>
              </a:rPr>
              <a:t>Nhóm</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thực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hiện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gồm</a:t>
            </a:r>
            <a:r>
              <a:rPr lang="en-US" dirty="0" smtClean="0">
                <a:solidFill>
                  <a:schemeClr val="tx1"/>
                </a:solidFill>
                <a:latin typeface="Times New Roman" panose="02020603050405020304" pitchFamily="18" charset="0"/>
                <a:cs typeface="Times New Roman" panose="02020603050405020304" pitchFamily="18" charset="0"/>
              </a:rPr>
              <a:t> 2 </a:t>
            </a:r>
            <a:r>
              <a:rPr lang="en-US" dirty="0" err="1" smtClean="0">
                <a:solidFill>
                  <a:schemeClr val="tx1"/>
                </a:solidFill>
                <a:latin typeface="Times New Roman" panose="02020603050405020304" pitchFamily="18" charset="0"/>
                <a:cs typeface="Times New Roman" panose="02020603050405020304" pitchFamily="18" charset="0"/>
              </a:rPr>
              <a:t>thành</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viên</a:t>
            </a:r>
            <a:r>
              <a:rPr lang="en-US" dirty="0" smtClean="0">
                <a:solidFill>
                  <a:schemeClr val="tx1"/>
                </a:solidFill>
                <a:latin typeface="Times New Roman" panose="02020603050405020304" pitchFamily="18" charset="0"/>
                <a:cs typeface="Times New Roman" panose="02020603050405020304" pitchFamily="18" charset="0"/>
              </a:rPr>
              <a:t>:</a:t>
            </a:r>
          </a:p>
          <a:p>
            <a:pPr lvl="1">
              <a:buClr>
                <a:schemeClr val="bg1"/>
              </a:buClr>
              <a:buFont typeface="Arial" panose="020B0604020202020204" pitchFamily="34" charset="0"/>
              <a:buChar char="•"/>
            </a:pPr>
            <a:r>
              <a:rPr lang="en-US" dirty="0" err="1" smtClean="0">
                <a:solidFill>
                  <a:schemeClr val="tx1"/>
                </a:solidFill>
                <a:latin typeface="Times New Roman" panose="02020603050405020304" pitchFamily="18" charset="0"/>
                <a:cs typeface="Times New Roman" panose="02020603050405020304" pitchFamily="18" charset="0"/>
              </a:rPr>
              <a:t>Thân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Anh</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Tuấn</a:t>
            </a: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 2001170218</a:t>
            </a:r>
          </a:p>
          <a:p>
            <a:pPr lvl="1">
              <a:buClr>
                <a:schemeClr val="bg1"/>
              </a:buClr>
              <a:buFont typeface="Arial" panose="020B0604020202020204" pitchFamily="34" charset="0"/>
              <a:buChar char="•"/>
            </a:pPr>
            <a:r>
              <a:rPr lang="en-US" dirty="0" err="1" smtClean="0">
                <a:solidFill>
                  <a:schemeClr val="tx1"/>
                </a:solidFill>
                <a:latin typeface="Times New Roman" panose="02020603050405020304" pitchFamily="18" charset="0"/>
                <a:cs typeface="Times New Roman" panose="02020603050405020304" pitchFamily="18" charset="0"/>
              </a:rPr>
              <a:t>Thái</a:t>
            </a:r>
            <a:r>
              <a:rPr lang="en-US" dirty="0" smtClean="0">
                <a:solidFill>
                  <a:schemeClr val="tx1"/>
                </a:solidFill>
                <a:latin typeface="Times New Roman" panose="02020603050405020304" pitchFamily="18" charset="0"/>
                <a:cs typeface="Times New Roman" panose="02020603050405020304" pitchFamily="18" charset="0"/>
              </a:rPr>
              <a:t> Kim </a:t>
            </a:r>
            <a:r>
              <a:rPr lang="en-US" dirty="0" err="1" smtClean="0">
                <a:solidFill>
                  <a:schemeClr val="tx1"/>
                </a:solidFill>
                <a:latin typeface="Times New Roman" panose="02020603050405020304" pitchFamily="18" charset="0"/>
                <a:cs typeface="Times New Roman" panose="02020603050405020304" pitchFamily="18" charset="0"/>
              </a:rPr>
              <a:t>Hùng</a:t>
            </a:r>
            <a:r>
              <a:rPr lang="en-US" dirty="0" smtClean="0">
                <a:solidFill>
                  <a:schemeClr val="tx1"/>
                </a:solidFill>
                <a:latin typeface="Times New Roman" panose="02020603050405020304" pitchFamily="18" charset="0"/>
                <a:cs typeface="Times New Roman" panose="02020603050405020304" pitchFamily="18" charset="0"/>
              </a:rPr>
              <a:t> – 2001170064</a:t>
            </a:r>
          </a:p>
          <a:p>
            <a:pPr marL="0" indent="0">
              <a:buClr>
                <a:schemeClr val="bg1"/>
              </a:buClr>
              <a:buNone/>
            </a:pP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1299" y="612321"/>
            <a:ext cx="4762500" cy="4762500"/>
          </a:xfrm>
          <a:prstGeom prst="rect">
            <a:avLst/>
          </a:prstGeom>
        </p:spPr>
      </p:pic>
    </p:spTree>
    <p:extLst>
      <p:ext uri="{BB962C8B-B14F-4D97-AF65-F5344CB8AC3E}">
        <p14:creationId xmlns:p14="http://schemas.microsoft.com/office/powerpoint/2010/main" val="3908188882"/>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14792" y="0"/>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4: QUY TRÌNH NGHIỆP VỤ</a:t>
            </a:r>
            <a:endParaRPr lang="en-US" sz="3600" b="1" dirty="0">
              <a:latin typeface="Times New Roman" panose="02020603050405020304" pitchFamily="18" charset="0"/>
              <a:cs typeface="Times New Roman" panose="02020603050405020304" pitchFamily="18" charset="0"/>
            </a:endParaRPr>
          </a:p>
        </p:txBody>
      </p:sp>
      <p:sp>
        <p:nvSpPr>
          <p:cNvPr id="3" name="Pentagon 2"/>
          <p:cNvSpPr/>
          <p:nvPr/>
        </p:nvSpPr>
        <p:spPr>
          <a:xfrm>
            <a:off x="396552" y="751922"/>
            <a:ext cx="3923163" cy="507535"/>
          </a:xfrm>
          <a:prstGeom prst="homePlat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dirty="0" smtClean="0">
                <a:solidFill>
                  <a:schemeClr val="bg1"/>
                </a:solidFill>
                <a:latin typeface="UTM Bebas" panose="02040603050506020204" pitchFamily="18" charset="0"/>
              </a:rPr>
              <a:t>C</a:t>
            </a:r>
            <a:r>
              <a:rPr lang="en-US" sz="3200" dirty="0" smtClean="0">
                <a:solidFill>
                  <a:schemeClr val="bg1"/>
                </a:solidFill>
                <a:latin typeface="UTM Bebas" panose="02040603050506020204" pitchFamily="18" charset="0"/>
              </a:rPr>
              <a:t>ơ </a:t>
            </a:r>
            <a:r>
              <a:rPr lang="en-US" sz="3200" dirty="0" err="1" smtClean="0">
                <a:solidFill>
                  <a:schemeClr val="bg1"/>
                </a:solidFill>
                <a:latin typeface="UTM Bebas" panose="02040603050506020204" pitchFamily="18" charset="0"/>
              </a:rPr>
              <a:t>sở</a:t>
            </a:r>
            <a:r>
              <a:rPr lang="en-US" sz="3200" dirty="0" smtClean="0">
                <a:solidFill>
                  <a:schemeClr val="bg1"/>
                </a:solidFill>
                <a:latin typeface="UTM Bebas" panose="02040603050506020204" pitchFamily="18" charset="0"/>
              </a:rPr>
              <a:t> </a:t>
            </a:r>
            <a:r>
              <a:rPr lang="en-US" sz="3200" dirty="0" err="1" smtClean="0">
                <a:solidFill>
                  <a:schemeClr val="bg1"/>
                </a:solidFill>
                <a:latin typeface="UTM Bebas" panose="02040603050506020204" pitchFamily="18" charset="0"/>
              </a:rPr>
              <a:t>dữ</a:t>
            </a:r>
            <a:r>
              <a:rPr lang="en-US" sz="3200" dirty="0" smtClean="0">
                <a:solidFill>
                  <a:schemeClr val="bg1"/>
                </a:solidFill>
                <a:latin typeface="UTM Bebas" panose="02040603050506020204" pitchFamily="18" charset="0"/>
              </a:rPr>
              <a:t> </a:t>
            </a:r>
            <a:r>
              <a:rPr lang="en-US" sz="3200" dirty="0" err="1" smtClean="0">
                <a:solidFill>
                  <a:schemeClr val="bg1"/>
                </a:solidFill>
                <a:latin typeface="UTM Bebas" panose="02040603050506020204" pitchFamily="18" charset="0"/>
              </a:rPr>
              <a:t>liệu</a:t>
            </a:r>
            <a:endParaRPr lang="en-US" sz="3200" dirty="0">
              <a:solidFill>
                <a:schemeClr val="bg1"/>
              </a:solidFill>
              <a:latin typeface="UTM Bebas" panose="02040603050506020204" pitchFamily="18" charset="0"/>
            </a:endParaRPr>
          </a:p>
        </p:txBody>
      </p:sp>
      <p:pic>
        <p:nvPicPr>
          <p:cNvPr id="4" name="Picture 3"/>
          <p:cNvPicPr/>
          <p:nvPr/>
        </p:nvPicPr>
        <p:blipFill>
          <a:blip r:embed="rId2"/>
          <a:stretch>
            <a:fillRect/>
          </a:stretch>
        </p:blipFill>
        <p:spPr>
          <a:xfrm>
            <a:off x="396552" y="1459247"/>
            <a:ext cx="11016195" cy="5019191"/>
          </a:xfrm>
          <a:prstGeom prst="rect">
            <a:avLst/>
          </a:prstGeom>
        </p:spPr>
      </p:pic>
    </p:spTree>
    <p:extLst>
      <p:ext uri="{BB962C8B-B14F-4D97-AF65-F5344CB8AC3E}">
        <p14:creationId xmlns:p14="http://schemas.microsoft.com/office/powerpoint/2010/main" val="22711128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76066" y="190025"/>
            <a:ext cx="97836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5: DEMO ỨNG DỤNG VÀ KẾT LUẬN</a:t>
            </a:r>
            <a:endParaRPr lang="en-US" sz="36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29672" y="836356"/>
            <a:ext cx="8223496"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1</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Xây</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dựng</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phần</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mềm</a:t>
            </a:r>
            <a:endParaRPr lang="en-US" sz="2800" b="1" dirty="0">
              <a:latin typeface="Times New Roman" panose="02020603050405020304" pitchFamily="18" charset="0"/>
              <a:cs typeface="Times New Roman" panose="02020603050405020304"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3870960" y="1482687"/>
            <a:ext cx="5303520" cy="2314250"/>
          </a:xfrm>
          <a:prstGeom prst="rect">
            <a:avLst/>
          </a:prstGeom>
        </p:spPr>
      </p:pic>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3870961" y="3796937"/>
            <a:ext cx="5303520" cy="2673532"/>
          </a:xfrm>
          <a:prstGeom prst="rect">
            <a:avLst/>
          </a:prstGeom>
        </p:spPr>
      </p:pic>
    </p:spTree>
    <p:extLst>
      <p:ext uri="{BB962C8B-B14F-4D97-AF65-F5344CB8AC3E}">
        <p14:creationId xmlns:p14="http://schemas.microsoft.com/office/powerpoint/2010/main" val="108321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264229" y="842553"/>
            <a:ext cx="7193280" cy="4365173"/>
          </a:xfrm>
          <a:prstGeom prst="rect">
            <a:avLst/>
          </a:prstGeom>
        </p:spPr>
      </p:pic>
      <p:sp>
        <p:nvSpPr>
          <p:cNvPr id="3" name="TextBox 2"/>
          <p:cNvSpPr txBox="1"/>
          <p:nvPr/>
        </p:nvSpPr>
        <p:spPr>
          <a:xfrm>
            <a:off x="1888530" y="5716814"/>
            <a:ext cx="8223496" cy="523220"/>
          </a:xfrm>
          <a:prstGeom prst="rect">
            <a:avLst/>
          </a:prstGeom>
          <a:noFill/>
        </p:spPr>
        <p:txBody>
          <a:bodyPr wrap="square" rtlCol="0">
            <a:spAutoFit/>
          </a:bodyPr>
          <a:lstStyle/>
          <a:p>
            <a:pPr algn="ctr"/>
            <a:r>
              <a:rPr lang="en-US" sz="2800" b="1" dirty="0" err="1" smtClean="0">
                <a:latin typeface="Times New Roman" panose="02020603050405020304" pitchFamily="18" charset="0"/>
                <a:cs typeface="Times New Roman" panose="02020603050405020304" pitchFamily="18" charset="0"/>
              </a:rPr>
              <a:t>Giao</a:t>
            </a:r>
            <a:r>
              <a:rPr lang="en-US" sz="2800" b="1" dirty="0"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diện</a:t>
            </a:r>
            <a:r>
              <a:rPr lang="en-US" sz="2800" b="1" smtClean="0">
                <a:latin typeface="Times New Roman" panose="02020603050405020304" pitchFamily="18" charset="0"/>
                <a:cs typeface="Times New Roman" panose="02020603050405020304" pitchFamily="18" charset="0"/>
              </a:rPr>
              <a:t> loại bài đăng</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068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185851" y="549197"/>
            <a:ext cx="7515497" cy="4491717"/>
          </a:xfrm>
          <a:prstGeom prst="rect">
            <a:avLst/>
          </a:prstGeom>
        </p:spPr>
      </p:pic>
      <p:sp>
        <p:nvSpPr>
          <p:cNvPr id="4" name="TextBox 3"/>
          <p:cNvSpPr txBox="1"/>
          <p:nvPr/>
        </p:nvSpPr>
        <p:spPr>
          <a:xfrm>
            <a:off x="1888530" y="5716814"/>
            <a:ext cx="8223496" cy="523220"/>
          </a:xfrm>
          <a:prstGeom prst="rect">
            <a:avLst/>
          </a:prstGeom>
          <a:noFill/>
        </p:spPr>
        <p:txBody>
          <a:bodyPr wrap="square" rtlCol="0">
            <a:spAutoFit/>
          </a:bodyPr>
          <a:lstStyle/>
          <a:p>
            <a:pPr algn="ctr"/>
            <a:r>
              <a:rPr lang="en-US" sz="2800" b="1" dirty="0" err="1" smtClean="0">
                <a:latin typeface="Times New Roman" panose="02020603050405020304" pitchFamily="18" charset="0"/>
                <a:cs typeface="Times New Roman" panose="02020603050405020304" pitchFamily="18" charset="0"/>
              </a:rPr>
              <a:t>Giao</a:t>
            </a:r>
            <a:r>
              <a:rPr lang="en-US" sz="2800" b="1" dirty="0"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diện</a:t>
            </a:r>
            <a:r>
              <a:rPr lang="en-US" sz="2800" b="1" smtClean="0">
                <a:latin typeface="Times New Roman" panose="02020603050405020304" pitchFamily="18" charset="0"/>
                <a:cs typeface="Times New Roman" panose="02020603050405020304" pitchFamily="18" charset="0"/>
              </a:rPr>
              <a:t> tương tác trên bài đăng</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666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646975" y="815929"/>
            <a:ext cx="5725160" cy="4651375"/>
          </a:xfrm>
          <a:prstGeom prst="rect">
            <a:avLst/>
          </a:prstGeom>
        </p:spPr>
      </p:pic>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6445795" y="815929"/>
            <a:ext cx="4734560" cy="4651375"/>
          </a:xfrm>
          <a:prstGeom prst="rect">
            <a:avLst/>
          </a:prstGeom>
        </p:spPr>
      </p:pic>
      <p:sp>
        <p:nvSpPr>
          <p:cNvPr id="4" name="TextBox 3"/>
          <p:cNvSpPr txBox="1"/>
          <p:nvPr/>
        </p:nvSpPr>
        <p:spPr>
          <a:xfrm>
            <a:off x="1888530" y="5716814"/>
            <a:ext cx="8223496" cy="523220"/>
          </a:xfrm>
          <a:prstGeom prst="rect">
            <a:avLst/>
          </a:prstGeom>
          <a:noFill/>
        </p:spPr>
        <p:txBody>
          <a:bodyPr wrap="square" rtlCol="0">
            <a:spAutoFit/>
          </a:bodyPr>
          <a:lstStyle/>
          <a:p>
            <a:pPr algn="ctr"/>
            <a:r>
              <a:rPr lang="en-US" sz="2800" b="1" dirty="0" err="1" smtClean="0">
                <a:latin typeface="Times New Roman" panose="02020603050405020304" pitchFamily="18" charset="0"/>
                <a:cs typeface="Times New Roman" panose="02020603050405020304" pitchFamily="18" charset="0"/>
              </a:rPr>
              <a:t>Giao</a:t>
            </a:r>
            <a:r>
              <a:rPr lang="en-US" sz="2800" b="1" dirty="0"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diện</a:t>
            </a:r>
            <a:r>
              <a:rPr lang="en-US" sz="2800" b="1" smtClean="0">
                <a:latin typeface="Times New Roman" panose="02020603050405020304" pitchFamily="18" charset="0"/>
                <a:cs typeface="Times New Roman" panose="02020603050405020304" pitchFamily="18" charset="0"/>
              </a:rPr>
              <a:t> bài đăng khen thưởng</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867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1888530" y="1103290"/>
            <a:ext cx="8142515" cy="4319451"/>
          </a:xfrm>
          <a:prstGeom prst="rect">
            <a:avLst/>
          </a:prstGeom>
        </p:spPr>
      </p:pic>
      <p:sp>
        <p:nvSpPr>
          <p:cNvPr id="3" name="TextBox 2"/>
          <p:cNvSpPr txBox="1"/>
          <p:nvPr/>
        </p:nvSpPr>
        <p:spPr>
          <a:xfrm>
            <a:off x="1193074" y="388981"/>
            <a:ext cx="4746812" cy="553998"/>
          </a:xfrm>
          <a:prstGeom prst="rect">
            <a:avLst/>
          </a:prstGeom>
          <a:noFill/>
        </p:spPr>
        <p:txBody>
          <a:bodyPr wrap="none" rtlCol="0">
            <a:spAutoFit/>
          </a:bodyPr>
          <a:lstStyle/>
          <a:p>
            <a:r>
              <a:rPr lang="en-US" sz="3000" b="1" dirty="0" err="1" smtClean="0">
                <a:latin typeface="Times New Roman" panose="02020603050405020304" pitchFamily="18" charset="0"/>
                <a:cs typeface="Times New Roman" panose="02020603050405020304" pitchFamily="18" charset="0"/>
              </a:rPr>
              <a:t>Phần</a:t>
            </a:r>
            <a:r>
              <a:rPr lang="en-US" sz="3000" b="1" dirty="0" smtClean="0">
                <a:latin typeface="Times New Roman" panose="02020603050405020304" pitchFamily="18" charset="0"/>
                <a:cs typeface="Times New Roman" panose="02020603050405020304" pitchFamily="18" charset="0"/>
              </a:rPr>
              <a:t> </a:t>
            </a:r>
            <a:r>
              <a:rPr lang="en-US" sz="3000" b="1" dirty="0" err="1" smtClean="0">
                <a:latin typeface="Times New Roman" panose="02020603050405020304" pitchFamily="18" charset="0"/>
                <a:cs typeface="Times New Roman" panose="02020603050405020304" pitchFamily="18" charset="0"/>
              </a:rPr>
              <a:t>giao</a:t>
            </a:r>
            <a:r>
              <a:rPr lang="en-US" sz="3000" b="1" dirty="0" smtClean="0">
                <a:latin typeface="Times New Roman" panose="02020603050405020304" pitchFamily="18" charset="0"/>
                <a:cs typeface="Times New Roman" panose="02020603050405020304" pitchFamily="18" charset="0"/>
              </a:rPr>
              <a:t> </a:t>
            </a:r>
            <a:r>
              <a:rPr lang="en-US" sz="3000" b="1" dirty="0" err="1" smtClean="0">
                <a:latin typeface="Times New Roman" panose="02020603050405020304" pitchFamily="18" charset="0"/>
                <a:cs typeface="Times New Roman" panose="02020603050405020304" pitchFamily="18" charset="0"/>
              </a:rPr>
              <a:t>diện</a:t>
            </a:r>
            <a:r>
              <a:rPr lang="en-US" sz="3000" b="1" dirty="0" smtClean="0">
                <a:latin typeface="Times New Roman" panose="02020603050405020304" pitchFamily="18" charset="0"/>
                <a:cs typeface="Times New Roman" panose="02020603050405020304" pitchFamily="18" charset="0"/>
              </a:rPr>
              <a:t> </a:t>
            </a:r>
            <a:r>
              <a:rPr lang="en-US" sz="3000" b="1" dirty="0" err="1" smtClean="0">
                <a:latin typeface="Times New Roman" panose="02020603050405020304" pitchFamily="18" charset="0"/>
                <a:cs typeface="Times New Roman" panose="02020603050405020304" pitchFamily="18" charset="0"/>
              </a:rPr>
              <a:t>của</a:t>
            </a:r>
            <a:r>
              <a:rPr lang="en-US" sz="3000" b="1" dirty="0" smtClean="0">
                <a:latin typeface="Times New Roman" panose="02020603050405020304" pitchFamily="18" charset="0"/>
                <a:cs typeface="Times New Roman" panose="02020603050405020304" pitchFamily="18" charset="0"/>
              </a:rPr>
              <a:t> </a:t>
            </a:r>
            <a:r>
              <a:rPr lang="en-US" sz="3000" b="1" dirty="0" err="1" smtClean="0">
                <a:latin typeface="Times New Roman" panose="02020603050405020304" pitchFamily="18" charset="0"/>
                <a:cs typeface="Times New Roman" panose="02020603050405020304" pitchFamily="18" charset="0"/>
              </a:rPr>
              <a:t>quản</a:t>
            </a:r>
            <a:r>
              <a:rPr lang="en-US" sz="3000" b="1" dirty="0" smtClean="0">
                <a:latin typeface="Times New Roman" panose="02020603050405020304" pitchFamily="18" charset="0"/>
                <a:cs typeface="Times New Roman" panose="02020603050405020304" pitchFamily="18" charset="0"/>
              </a:rPr>
              <a:t> </a:t>
            </a:r>
            <a:r>
              <a:rPr lang="en-US" sz="3000" b="1" dirty="0" err="1" smtClean="0">
                <a:latin typeface="Times New Roman" panose="02020603050405020304" pitchFamily="18" charset="0"/>
                <a:cs typeface="Times New Roman" panose="02020603050405020304" pitchFamily="18" charset="0"/>
              </a:rPr>
              <a:t>lý</a:t>
            </a:r>
            <a:r>
              <a:rPr lang="en-US" sz="3000" b="1" dirty="0" smtClean="0">
                <a:latin typeface="Times New Roman" panose="02020603050405020304" pitchFamily="18" charset="0"/>
                <a:cs typeface="Times New Roman" panose="02020603050405020304" pitchFamily="18" charset="0"/>
              </a:rPr>
              <a:t>:</a:t>
            </a:r>
            <a:endParaRPr lang="en-US" sz="3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888530" y="5716814"/>
            <a:ext cx="8223496" cy="523220"/>
          </a:xfrm>
          <a:prstGeom prst="rect">
            <a:avLst/>
          </a:prstGeom>
          <a:noFill/>
        </p:spPr>
        <p:txBody>
          <a:bodyPr wrap="square" rtlCol="0">
            <a:spAutoFit/>
          </a:bodyPr>
          <a:lstStyle/>
          <a:p>
            <a:pPr algn="ctr"/>
            <a:r>
              <a:rPr lang="en-US" sz="2800" b="1" dirty="0" err="1" smtClean="0">
                <a:latin typeface="Times New Roman" panose="02020603050405020304" pitchFamily="18" charset="0"/>
                <a:cs typeface="Times New Roman" panose="02020603050405020304" pitchFamily="18" charset="0"/>
              </a:rPr>
              <a:t>Giao</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diện</a:t>
            </a:r>
            <a:r>
              <a:rPr lang="en-US" sz="2800" b="1" dirty="0"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quản</a:t>
            </a:r>
            <a:r>
              <a:rPr lang="en-US" sz="2800" b="1" smtClean="0">
                <a:latin typeface="Times New Roman" panose="02020603050405020304" pitchFamily="18" charset="0"/>
                <a:cs typeface="Times New Roman" panose="02020603050405020304" pitchFamily="18" charset="0"/>
              </a:rPr>
              <a:t> lý phân quyền user</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581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1496954" y="523025"/>
            <a:ext cx="9321299" cy="4828624"/>
          </a:xfrm>
          <a:prstGeom prst="rect">
            <a:avLst/>
          </a:prstGeom>
        </p:spPr>
      </p:pic>
      <p:sp>
        <p:nvSpPr>
          <p:cNvPr id="5" name="TextBox 4"/>
          <p:cNvSpPr txBox="1"/>
          <p:nvPr/>
        </p:nvSpPr>
        <p:spPr>
          <a:xfrm>
            <a:off x="1888530" y="5716814"/>
            <a:ext cx="8223496" cy="523220"/>
          </a:xfrm>
          <a:prstGeom prst="rect">
            <a:avLst/>
          </a:prstGeom>
          <a:noFill/>
        </p:spPr>
        <p:txBody>
          <a:bodyPr wrap="square" rtlCol="0">
            <a:spAutoFit/>
          </a:bodyPr>
          <a:lstStyle/>
          <a:p>
            <a:pPr algn="ctr"/>
            <a:r>
              <a:rPr lang="en-US" sz="2800" b="1" err="1" smtClean="0">
                <a:latin typeface="Times New Roman" panose="02020603050405020304" pitchFamily="18" charset="0"/>
                <a:cs typeface="Times New Roman" panose="02020603050405020304" pitchFamily="18" charset="0"/>
              </a:rPr>
              <a:t>Giao</a:t>
            </a:r>
            <a:r>
              <a:rPr lang="en-US" sz="2800" b="1" smtClean="0">
                <a:latin typeface="Times New Roman" panose="02020603050405020304" pitchFamily="18" charset="0"/>
                <a:cs typeface="Times New Roman" panose="02020603050405020304" pitchFamily="18" charset="0"/>
              </a:rPr>
              <a:t> diện phân quyền</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566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1545466" y="567622"/>
            <a:ext cx="8912180" cy="4764229"/>
          </a:xfrm>
          <a:prstGeom prst="rect">
            <a:avLst/>
          </a:prstGeom>
        </p:spPr>
      </p:pic>
      <p:sp>
        <p:nvSpPr>
          <p:cNvPr id="3" name="TextBox 2"/>
          <p:cNvSpPr txBox="1"/>
          <p:nvPr/>
        </p:nvSpPr>
        <p:spPr>
          <a:xfrm>
            <a:off x="1888530" y="5716814"/>
            <a:ext cx="8223496" cy="523220"/>
          </a:xfrm>
          <a:prstGeom prst="rect">
            <a:avLst/>
          </a:prstGeom>
          <a:noFill/>
        </p:spPr>
        <p:txBody>
          <a:bodyPr wrap="square" rtlCol="0">
            <a:spAutoFit/>
          </a:bodyPr>
          <a:lstStyle/>
          <a:p>
            <a:pPr algn="ctr"/>
            <a:r>
              <a:rPr lang="en-US" sz="2800" b="1" err="1" smtClean="0">
                <a:latin typeface="Times New Roman" panose="02020603050405020304" pitchFamily="18" charset="0"/>
                <a:cs typeface="Times New Roman" panose="02020603050405020304" pitchFamily="18" charset="0"/>
              </a:rPr>
              <a:t>Giao</a:t>
            </a:r>
            <a:r>
              <a:rPr lang="en-US" sz="2800" b="1" smtClean="0">
                <a:latin typeface="Times New Roman" panose="02020603050405020304" pitchFamily="18" charset="0"/>
                <a:cs typeface="Times New Roman" panose="02020603050405020304" pitchFamily="18" charset="0"/>
              </a:rPr>
              <a:t> diện quản lý bài đăng</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065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1506829" y="389798"/>
            <a:ext cx="9040968" cy="4916297"/>
          </a:xfrm>
          <a:prstGeom prst="rect">
            <a:avLst/>
          </a:prstGeom>
        </p:spPr>
      </p:pic>
      <p:sp>
        <p:nvSpPr>
          <p:cNvPr id="3" name="TextBox 2"/>
          <p:cNvSpPr txBox="1"/>
          <p:nvPr/>
        </p:nvSpPr>
        <p:spPr>
          <a:xfrm>
            <a:off x="1888530" y="5716814"/>
            <a:ext cx="8223496" cy="523220"/>
          </a:xfrm>
          <a:prstGeom prst="rect">
            <a:avLst/>
          </a:prstGeom>
          <a:noFill/>
        </p:spPr>
        <p:txBody>
          <a:bodyPr wrap="square" rtlCol="0">
            <a:spAutoFit/>
          </a:bodyPr>
          <a:lstStyle/>
          <a:p>
            <a:pPr algn="ctr"/>
            <a:r>
              <a:rPr lang="en-US" sz="2800" b="1" err="1" smtClean="0">
                <a:latin typeface="Times New Roman" panose="02020603050405020304" pitchFamily="18" charset="0"/>
                <a:cs typeface="Times New Roman" panose="02020603050405020304" pitchFamily="18" charset="0"/>
              </a:rPr>
              <a:t>Giao</a:t>
            </a:r>
            <a:r>
              <a:rPr lang="en-US" sz="2800" b="1" smtClean="0">
                <a:latin typeface="Times New Roman" panose="02020603050405020304" pitchFamily="18" charset="0"/>
                <a:cs typeface="Times New Roman" panose="02020603050405020304" pitchFamily="18" charset="0"/>
              </a:rPr>
              <a:t> diện tạo user</a:t>
            </a:r>
            <a:endParaRPr lang="en-US" sz="2800" b="1"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06829" y="389797"/>
            <a:ext cx="9040968" cy="4916297"/>
          </a:xfrm>
          <a:prstGeom prst="rect">
            <a:avLst/>
          </a:prstGeom>
        </p:spPr>
      </p:pic>
    </p:spTree>
    <p:extLst>
      <p:ext uri="{BB962C8B-B14F-4D97-AF65-F5344CB8AC3E}">
        <p14:creationId xmlns:p14="http://schemas.microsoft.com/office/powerpoint/2010/main" val="292395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flipH="1">
            <a:off x="653143" y="354158"/>
            <a:ext cx="3431177" cy="738664"/>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App:</a:t>
            </a:r>
            <a:endParaRPr lang="en-US" sz="2400" dirty="0">
              <a:latin typeface="Times New Roman" panose="02020603050405020304" pitchFamily="18" charset="0"/>
              <a:cs typeface="Times New Roman" panose="02020603050405020304" pitchFamily="18" charset="0"/>
            </a:endParaRPr>
          </a:p>
          <a:p>
            <a:endParaRPr lang="en-US" dirty="0"/>
          </a:p>
        </p:txBody>
      </p:sp>
      <p:pic>
        <p:nvPicPr>
          <p:cNvPr id="6" name="Picture 5" descr="Screenshot_2021-01-10-01-27-45-737_com"/>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6861" y="1034278"/>
            <a:ext cx="3150235" cy="4772025"/>
          </a:xfrm>
          <a:prstGeom prst="rect">
            <a:avLst/>
          </a:prstGeom>
          <a:noFill/>
          <a:ln>
            <a:noFill/>
          </a:ln>
        </p:spPr>
      </p:pic>
      <p:pic>
        <p:nvPicPr>
          <p:cNvPr id="7" name="Picture 6" descr="Screenshot_2021-01-10-01-27-51-922_com"/>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5369" y="1034278"/>
            <a:ext cx="3043555" cy="4772025"/>
          </a:xfrm>
          <a:prstGeom prst="rect">
            <a:avLst/>
          </a:prstGeom>
          <a:noFill/>
          <a:ln>
            <a:noFill/>
          </a:ln>
        </p:spPr>
      </p:pic>
      <p:sp>
        <p:nvSpPr>
          <p:cNvPr id="2" name="TextBox 1"/>
          <p:cNvSpPr txBox="1"/>
          <p:nvPr/>
        </p:nvSpPr>
        <p:spPr>
          <a:xfrm>
            <a:off x="4084320" y="6183086"/>
            <a:ext cx="3997234" cy="400110"/>
          </a:xfrm>
          <a:prstGeom prst="rect">
            <a:avLst/>
          </a:prstGeom>
          <a:noFill/>
        </p:spPr>
        <p:txBody>
          <a:bodyPr wrap="square" rtlCol="0">
            <a:spAutoFit/>
          </a:bodyPr>
          <a:lstStyle/>
          <a:p>
            <a:pPr algn="ctr"/>
            <a:r>
              <a:rPr lang="en-US" sz="2000" dirty="0" err="1" smtClean="0">
                <a:latin typeface="Times New Roman" panose="02020603050405020304" pitchFamily="18" charset="0"/>
                <a:cs typeface="Times New Roman" panose="02020603050405020304" pitchFamily="18" charset="0"/>
              </a:rPr>
              <a:t>Giao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diện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đăng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nhập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ứng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dụng</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290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lock Arc 32"/>
          <p:cNvSpPr/>
          <p:nvPr/>
        </p:nvSpPr>
        <p:spPr>
          <a:xfrm>
            <a:off x="-4094981" y="-217744"/>
            <a:ext cx="7293488" cy="7293488"/>
          </a:xfrm>
          <a:prstGeom prst="blockArc">
            <a:avLst>
              <a:gd name="adj1" fmla="val 18900000"/>
              <a:gd name="adj2" fmla="val 2700000"/>
              <a:gd name="adj3" fmla="val 296"/>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grpSp>
        <p:nvGrpSpPr>
          <p:cNvPr id="4" name="Group 3"/>
          <p:cNvGrpSpPr/>
          <p:nvPr/>
        </p:nvGrpSpPr>
        <p:grpSpPr>
          <a:xfrm>
            <a:off x="2118248" y="973530"/>
            <a:ext cx="8388637" cy="846937"/>
            <a:chOff x="2118248" y="973530"/>
            <a:chExt cx="8388637" cy="846937"/>
          </a:xfrm>
        </p:grpSpPr>
        <p:sp>
          <p:nvSpPr>
            <p:cNvPr id="35" name="Oval 34"/>
            <p:cNvSpPr/>
            <p:nvPr/>
          </p:nvSpPr>
          <p:spPr>
            <a:xfrm>
              <a:off x="2118248" y="973530"/>
              <a:ext cx="846937" cy="846937"/>
            </a:xfrm>
            <a:prstGeom prst="ellipse">
              <a:avLst/>
            </a:prstGeom>
          </p:spPr>
          <p:style>
            <a:lnRef idx="2">
              <a:schemeClr val="accent5">
                <a:shade val="50000"/>
              </a:schemeClr>
            </a:lnRef>
            <a:fillRef idx="1">
              <a:schemeClr val="accent5"/>
            </a:fillRef>
            <a:effectRef idx="0">
              <a:schemeClr val="accent5"/>
            </a:effectRef>
            <a:fontRef idx="minor">
              <a:schemeClr val="dk2">
                <a:hueOff val="0"/>
                <a:satOff val="0"/>
                <a:lumOff val="0"/>
                <a:alphaOff val="0"/>
              </a:schemeClr>
            </a:fontRef>
          </p:style>
        </p:sp>
        <p:grpSp>
          <p:nvGrpSpPr>
            <p:cNvPr id="2" name="Group 1"/>
            <p:cNvGrpSpPr/>
            <p:nvPr/>
          </p:nvGrpSpPr>
          <p:grpSpPr>
            <a:xfrm>
              <a:off x="2361062" y="1005649"/>
              <a:ext cx="8145823" cy="677550"/>
              <a:chOff x="2361062" y="1005649"/>
              <a:chExt cx="8145823" cy="677550"/>
            </a:xfrm>
          </p:grpSpPr>
          <p:sp>
            <p:nvSpPr>
              <p:cNvPr id="34" name="Freeform 33"/>
              <p:cNvSpPr/>
              <p:nvPr/>
            </p:nvSpPr>
            <p:spPr>
              <a:xfrm>
                <a:off x="2965185" y="1005649"/>
                <a:ext cx="7541700" cy="677550"/>
              </a:xfrm>
              <a:custGeom>
                <a:avLst/>
                <a:gdLst>
                  <a:gd name="connsiteX0" fmla="*/ 0 w 7541700"/>
                  <a:gd name="connsiteY0" fmla="*/ 0 h 677550"/>
                  <a:gd name="connsiteX1" fmla="*/ 7541700 w 7541700"/>
                  <a:gd name="connsiteY1" fmla="*/ 0 h 677550"/>
                  <a:gd name="connsiteX2" fmla="*/ 7541700 w 7541700"/>
                  <a:gd name="connsiteY2" fmla="*/ 677550 h 677550"/>
                  <a:gd name="connsiteX3" fmla="*/ 0 w 7541700"/>
                  <a:gd name="connsiteY3" fmla="*/ 677550 h 677550"/>
                  <a:gd name="connsiteX4" fmla="*/ 0 w 7541700"/>
                  <a:gd name="connsiteY4" fmla="*/ 0 h 67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1700" h="677550">
                    <a:moveTo>
                      <a:pt x="0" y="0"/>
                    </a:moveTo>
                    <a:lnTo>
                      <a:pt x="7541700" y="0"/>
                    </a:lnTo>
                    <a:lnTo>
                      <a:pt x="7541700" y="677550"/>
                    </a:lnTo>
                    <a:lnTo>
                      <a:pt x="0" y="677550"/>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37805" tIns="101600" rIns="101600" bIns="101600" numCol="1" spcCol="1270" anchor="ctr" anchorCtr="0">
                <a:noAutofit/>
              </a:bodyPr>
              <a:lstStyle/>
              <a:p>
                <a:pPr lvl="0" algn="l" defTabSz="1778000">
                  <a:lnSpc>
                    <a:spcPct val="90000"/>
                  </a:lnSpc>
                  <a:spcBef>
                    <a:spcPct val="0"/>
                  </a:spcBef>
                  <a:spcAft>
                    <a:spcPct val="35000"/>
                  </a:spcAft>
                </a:pPr>
                <a:r>
                  <a:rPr lang="en-US" sz="4000" b="0" kern="1200" dirty="0" err="1" smtClean="0">
                    <a:latin typeface="Times New Roman" panose="02020603050405020304" pitchFamily="18" charset="0"/>
                    <a:ea typeface="Tahoma" panose="020B0604030504040204" pitchFamily="34" charset="0"/>
                    <a:cs typeface="Times New Roman" panose="02020603050405020304" pitchFamily="18" charset="0"/>
                  </a:rPr>
                  <a:t>Giới</a:t>
                </a:r>
                <a:r>
                  <a:rPr lang="en-US" sz="4000" b="0" kern="12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4000" b="0" kern="1200" dirty="0" err="1" smtClean="0">
                    <a:latin typeface="Times New Roman" panose="02020603050405020304" pitchFamily="18" charset="0"/>
                    <a:ea typeface="Tahoma" panose="020B0604030504040204" pitchFamily="34" charset="0"/>
                    <a:cs typeface="Times New Roman" panose="02020603050405020304" pitchFamily="18" charset="0"/>
                  </a:rPr>
                  <a:t>thiệu</a:t>
                </a:r>
                <a:r>
                  <a:rPr lang="en-US" sz="4000" b="0" kern="12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4000" b="0" kern="1200" dirty="0" err="1" smtClean="0">
                    <a:latin typeface="Times New Roman" panose="02020603050405020304" pitchFamily="18" charset="0"/>
                    <a:ea typeface="Tahoma" panose="020B0604030504040204" pitchFamily="34" charset="0"/>
                    <a:cs typeface="Times New Roman" panose="02020603050405020304" pitchFamily="18" charset="0"/>
                  </a:rPr>
                  <a:t>đề</a:t>
                </a:r>
                <a:r>
                  <a:rPr lang="en-US" sz="4000" b="0" kern="12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4000" b="0" kern="1200" dirty="0" err="1" smtClean="0">
                    <a:latin typeface="Times New Roman" panose="02020603050405020304" pitchFamily="18" charset="0"/>
                    <a:ea typeface="Tahoma" panose="020B0604030504040204" pitchFamily="34" charset="0"/>
                    <a:cs typeface="Times New Roman" panose="02020603050405020304" pitchFamily="18" charset="0"/>
                  </a:rPr>
                  <a:t>tài</a:t>
                </a:r>
                <a:endParaRPr lang="en-US" sz="4000" b="0" kern="12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p:cNvSpPr txBox="1"/>
              <p:nvPr/>
            </p:nvSpPr>
            <p:spPr>
              <a:xfrm>
                <a:off x="2361062" y="1132765"/>
                <a:ext cx="338554" cy="461665"/>
              </a:xfrm>
              <a:prstGeom prst="rect">
                <a:avLst/>
              </a:prstGeom>
              <a:noFill/>
            </p:spPr>
            <p:txBody>
              <a:bodyPr wrap="none" rtlCol="0">
                <a:spAutoFit/>
              </a:bodyPr>
              <a:lstStyle/>
              <a:p>
                <a:r>
                  <a:rPr lang="en-US" sz="2400" b="1" dirty="0" smtClean="0">
                    <a:solidFill>
                      <a:schemeClr val="bg1"/>
                    </a:solidFill>
                    <a:latin typeface="Times New Roman" panose="02020603050405020304" pitchFamily="18" charset="0"/>
                    <a:cs typeface="Times New Roman" panose="02020603050405020304" pitchFamily="18" charset="0"/>
                  </a:rPr>
                  <a:t>1</a:t>
                </a:r>
                <a:endParaRPr lang="en-US" sz="2400" b="1" dirty="0">
                  <a:solidFill>
                    <a:schemeClr val="bg1"/>
                  </a:solidFill>
                  <a:latin typeface="Times New Roman" panose="02020603050405020304" pitchFamily="18" charset="0"/>
                  <a:cs typeface="Times New Roman" panose="02020603050405020304" pitchFamily="18" charset="0"/>
                </a:endParaRPr>
              </a:p>
            </p:txBody>
          </p:sp>
        </p:grpSp>
      </p:grpSp>
      <p:grpSp>
        <p:nvGrpSpPr>
          <p:cNvPr id="14" name="Group 13"/>
          <p:cNvGrpSpPr/>
          <p:nvPr/>
        </p:nvGrpSpPr>
        <p:grpSpPr>
          <a:xfrm>
            <a:off x="2603761" y="1989530"/>
            <a:ext cx="7903124" cy="846937"/>
            <a:chOff x="2603761" y="1989530"/>
            <a:chExt cx="7903124" cy="846937"/>
          </a:xfrm>
        </p:grpSpPr>
        <p:grpSp>
          <p:nvGrpSpPr>
            <p:cNvPr id="3" name="Group 2"/>
            <p:cNvGrpSpPr/>
            <p:nvPr/>
          </p:nvGrpSpPr>
          <p:grpSpPr>
            <a:xfrm>
              <a:off x="2603761" y="1989530"/>
              <a:ext cx="7903124" cy="846937"/>
              <a:chOff x="2603761" y="1989530"/>
              <a:chExt cx="7903124" cy="846937"/>
            </a:xfrm>
          </p:grpSpPr>
          <p:sp>
            <p:nvSpPr>
              <p:cNvPr id="36" name="Freeform 35"/>
              <p:cNvSpPr/>
              <p:nvPr/>
            </p:nvSpPr>
            <p:spPr>
              <a:xfrm>
                <a:off x="3450698" y="2049522"/>
                <a:ext cx="7056187" cy="677550"/>
              </a:xfrm>
              <a:custGeom>
                <a:avLst/>
                <a:gdLst>
                  <a:gd name="connsiteX0" fmla="*/ 0 w 7056187"/>
                  <a:gd name="connsiteY0" fmla="*/ 0 h 677550"/>
                  <a:gd name="connsiteX1" fmla="*/ 7056187 w 7056187"/>
                  <a:gd name="connsiteY1" fmla="*/ 0 h 677550"/>
                  <a:gd name="connsiteX2" fmla="*/ 7056187 w 7056187"/>
                  <a:gd name="connsiteY2" fmla="*/ 677550 h 677550"/>
                  <a:gd name="connsiteX3" fmla="*/ 0 w 7056187"/>
                  <a:gd name="connsiteY3" fmla="*/ 677550 h 677550"/>
                  <a:gd name="connsiteX4" fmla="*/ 0 w 7056187"/>
                  <a:gd name="connsiteY4" fmla="*/ 0 h 67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6187" h="677550">
                    <a:moveTo>
                      <a:pt x="0" y="0"/>
                    </a:moveTo>
                    <a:lnTo>
                      <a:pt x="7056187" y="0"/>
                    </a:lnTo>
                    <a:lnTo>
                      <a:pt x="7056187" y="677550"/>
                    </a:lnTo>
                    <a:lnTo>
                      <a:pt x="0" y="677550"/>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37805" tIns="101600" rIns="101600" bIns="101600" numCol="1" spcCol="1270" anchor="ctr" anchorCtr="0">
                <a:noAutofit/>
              </a:bodyPr>
              <a:lstStyle/>
              <a:p>
                <a:pPr lvl="0" algn="l" defTabSz="1778000">
                  <a:lnSpc>
                    <a:spcPct val="90000"/>
                  </a:lnSpc>
                  <a:spcBef>
                    <a:spcPct val="0"/>
                  </a:spcBef>
                  <a:spcAft>
                    <a:spcPct val="35000"/>
                  </a:spcAft>
                </a:pPr>
                <a:r>
                  <a:rPr lang="en-US" sz="4000" kern="1200" dirty="0" err="1" smtClean="0">
                    <a:latin typeface="Times New Roman" panose="02020603050405020304" pitchFamily="18" charset="0"/>
                    <a:ea typeface="Tahoma" panose="020B0604030504040204" pitchFamily="34" charset="0"/>
                    <a:cs typeface="Times New Roman" panose="02020603050405020304" pitchFamily="18" charset="0"/>
                  </a:rPr>
                  <a:t>Mục</a:t>
                </a:r>
                <a:r>
                  <a:rPr lang="en-US" sz="4000" kern="12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4000" kern="1200" dirty="0" err="1" smtClean="0">
                    <a:latin typeface="Times New Roman" panose="02020603050405020304" pitchFamily="18" charset="0"/>
                    <a:ea typeface="Tahoma" panose="020B0604030504040204" pitchFamily="34" charset="0"/>
                    <a:cs typeface="Times New Roman" panose="02020603050405020304" pitchFamily="18" charset="0"/>
                  </a:rPr>
                  <a:t>tiêu</a:t>
                </a:r>
                <a:r>
                  <a:rPr lang="en-US" sz="4000" kern="12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4000" kern="1200" dirty="0" err="1" smtClean="0">
                    <a:latin typeface="Times New Roman" panose="02020603050405020304" pitchFamily="18" charset="0"/>
                    <a:ea typeface="Tahoma" panose="020B0604030504040204" pitchFamily="34" charset="0"/>
                    <a:cs typeface="Times New Roman" panose="02020603050405020304" pitchFamily="18" charset="0"/>
                  </a:rPr>
                  <a:t>đề</a:t>
                </a:r>
                <a:r>
                  <a:rPr lang="en-US" sz="4000" kern="12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4000" kern="1200" dirty="0" err="1" smtClean="0">
                    <a:latin typeface="Times New Roman" panose="02020603050405020304" pitchFamily="18" charset="0"/>
                    <a:ea typeface="Tahoma" panose="020B0604030504040204" pitchFamily="34" charset="0"/>
                    <a:cs typeface="Times New Roman" panose="02020603050405020304" pitchFamily="18" charset="0"/>
                  </a:rPr>
                  <a:t>tài</a:t>
                </a:r>
                <a:endParaRPr lang="en-US" sz="4000" kern="12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7" name="Oval 36"/>
              <p:cNvSpPr/>
              <p:nvPr/>
            </p:nvSpPr>
            <p:spPr>
              <a:xfrm>
                <a:off x="2603761" y="1989530"/>
                <a:ext cx="846937" cy="846937"/>
              </a:xfrm>
              <a:prstGeom prst="ellipse">
                <a:avLst/>
              </a:prstGeom>
            </p:spPr>
            <p:style>
              <a:lnRef idx="3">
                <a:schemeClr val="lt1"/>
              </a:lnRef>
              <a:fillRef idx="1">
                <a:schemeClr val="accent2"/>
              </a:fillRef>
              <a:effectRef idx="1">
                <a:schemeClr val="accent2"/>
              </a:effectRef>
              <a:fontRef idx="minor">
                <a:schemeClr val="dk2">
                  <a:hueOff val="0"/>
                  <a:satOff val="0"/>
                  <a:lumOff val="0"/>
                  <a:alphaOff val="0"/>
                </a:schemeClr>
              </a:fontRef>
            </p:style>
          </p:sp>
        </p:grpSp>
        <p:sp>
          <p:nvSpPr>
            <p:cNvPr id="6" name="TextBox 5"/>
            <p:cNvSpPr txBox="1"/>
            <p:nvPr/>
          </p:nvSpPr>
          <p:spPr>
            <a:xfrm>
              <a:off x="2895599" y="2185917"/>
              <a:ext cx="338554" cy="461665"/>
            </a:xfrm>
            <a:prstGeom prst="rect">
              <a:avLst/>
            </a:prstGeom>
            <a:noFill/>
          </p:spPr>
          <p:txBody>
            <a:bodyPr wrap="none" rtlCol="0">
              <a:spAutoFit/>
            </a:bodyPr>
            <a:lstStyle/>
            <a:p>
              <a:r>
                <a:rPr lang="en-US" sz="2400" b="1" dirty="0" smtClean="0">
                  <a:solidFill>
                    <a:schemeClr val="bg1"/>
                  </a:solidFill>
                  <a:latin typeface="Times New Roman" panose="02020603050405020304" pitchFamily="18" charset="0"/>
                  <a:cs typeface="Times New Roman" panose="02020603050405020304" pitchFamily="18" charset="0"/>
                </a:rPr>
                <a:t>2</a:t>
              </a:r>
              <a:endParaRPr lang="en-US" sz="2400" b="1" dirty="0">
                <a:solidFill>
                  <a:schemeClr val="bg1"/>
                </a:solidFill>
                <a:latin typeface="Times New Roman" panose="02020603050405020304" pitchFamily="18" charset="0"/>
                <a:cs typeface="Times New Roman" panose="02020603050405020304" pitchFamily="18" charset="0"/>
              </a:endParaRPr>
            </a:p>
          </p:txBody>
        </p:sp>
      </p:grpSp>
      <p:grpSp>
        <p:nvGrpSpPr>
          <p:cNvPr id="15" name="Group 14"/>
          <p:cNvGrpSpPr/>
          <p:nvPr/>
        </p:nvGrpSpPr>
        <p:grpSpPr>
          <a:xfrm>
            <a:off x="2752774" y="3005530"/>
            <a:ext cx="7742362" cy="846937"/>
            <a:chOff x="2752774" y="3005530"/>
            <a:chExt cx="7742362" cy="846937"/>
          </a:xfrm>
        </p:grpSpPr>
        <p:grpSp>
          <p:nvGrpSpPr>
            <p:cNvPr id="10" name="Group 9"/>
            <p:cNvGrpSpPr/>
            <p:nvPr/>
          </p:nvGrpSpPr>
          <p:grpSpPr>
            <a:xfrm>
              <a:off x="2752774" y="3005530"/>
              <a:ext cx="7742362" cy="846937"/>
              <a:chOff x="2752774" y="3005530"/>
              <a:chExt cx="7742362" cy="846937"/>
            </a:xfrm>
          </p:grpSpPr>
          <p:sp>
            <p:nvSpPr>
              <p:cNvPr id="38" name="Freeform 37"/>
              <p:cNvSpPr/>
              <p:nvPr/>
            </p:nvSpPr>
            <p:spPr>
              <a:xfrm>
                <a:off x="3587962" y="3046815"/>
                <a:ext cx="6907174" cy="677550"/>
              </a:xfrm>
              <a:custGeom>
                <a:avLst/>
                <a:gdLst>
                  <a:gd name="connsiteX0" fmla="*/ 0 w 6907174"/>
                  <a:gd name="connsiteY0" fmla="*/ 0 h 677550"/>
                  <a:gd name="connsiteX1" fmla="*/ 6907174 w 6907174"/>
                  <a:gd name="connsiteY1" fmla="*/ 0 h 677550"/>
                  <a:gd name="connsiteX2" fmla="*/ 6907174 w 6907174"/>
                  <a:gd name="connsiteY2" fmla="*/ 677550 h 677550"/>
                  <a:gd name="connsiteX3" fmla="*/ 0 w 6907174"/>
                  <a:gd name="connsiteY3" fmla="*/ 677550 h 677550"/>
                  <a:gd name="connsiteX4" fmla="*/ 0 w 6907174"/>
                  <a:gd name="connsiteY4" fmla="*/ 0 h 67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174" h="677550">
                    <a:moveTo>
                      <a:pt x="0" y="0"/>
                    </a:moveTo>
                    <a:lnTo>
                      <a:pt x="6907174" y="0"/>
                    </a:lnTo>
                    <a:lnTo>
                      <a:pt x="6907174" y="677550"/>
                    </a:lnTo>
                    <a:lnTo>
                      <a:pt x="0" y="677550"/>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37805" tIns="101600" rIns="101600" bIns="101600" numCol="1" spcCol="1270" anchor="ctr" anchorCtr="0">
                <a:noAutofit/>
              </a:bodyPr>
              <a:lstStyle/>
              <a:p>
                <a:pPr lvl="0" algn="l" defTabSz="1778000">
                  <a:lnSpc>
                    <a:spcPct val="90000"/>
                  </a:lnSpc>
                  <a:spcBef>
                    <a:spcPct val="0"/>
                  </a:spcBef>
                  <a:spcAft>
                    <a:spcPct val="35000"/>
                  </a:spcAft>
                </a:pPr>
                <a:r>
                  <a:rPr lang="en-US" sz="4000" kern="1200" dirty="0" err="1" smtClean="0">
                    <a:latin typeface="Times New Roman" panose="02020603050405020304" pitchFamily="18" charset="0"/>
                    <a:cs typeface="Times New Roman" panose="02020603050405020304" pitchFamily="18" charset="0"/>
                  </a:rPr>
                  <a:t>Cơ</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sở</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lý</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thuyết</a:t>
                </a:r>
                <a:endParaRPr lang="en-US" sz="4000" kern="1200" dirty="0">
                  <a:latin typeface="Times New Roman" panose="02020603050405020304" pitchFamily="18" charset="0"/>
                  <a:cs typeface="Times New Roman" panose="02020603050405020304" pitchFamily="18" charset="0"/>
                </a:endParaRPr>
              </a:p>
            </p:txBody>
          </p:sp>
          <p:sp>
            <p:nvSpPr>
              <p:cNvPr id="39" name="Oval 38"/>
              <p:cNvSpPr/>
              <p:nvPr/>
            </p:nvSpPr>
            <p:spPr>
              <a:xfrm>
                <a:off x="2752774" y="3005530"/>
                <a:ext cx="846937" cy="846937"/>
              </a:xfrm>
              <a:prstGeom prst="ellipse">
                <a:avLst/>
              </a:prstGeom>
            </p:spPr>
            <p:style>
              <a:lnRef idx="1">
                <a:schemeClr val="accent3"/>
              </a:lnRef>
              <a:fillRef idx="3">
                <a:schemeClr val="accent3"/>
              </a:fillRef>
              <a:effectRef idx="2">
                <a:schemeClr val="accent3"/>
              </a:effectRef>
              <a:fontRef idx="minor">
                <a:schemeClr val="dk2">
                  <a:hueOff val="0"/>
                  <a:satOff val="0"/>
                  <a:lumOff val="0"/>
                  <a:alphaOff val="0"/>
                </a:schemeClr>
              </a:fontRef>
            </p:style>
          </p:sp>
        </p:grpSp>
        <p:sp>
          <p:nvSpPr>
            <p:cNvPr id="7" name="TextBox 6"/>
            <p:cNvSpPr txBox="1"/>
            <p:nvPr/>
          </p:nvSpPr>
          <p:spPr>
            <a:xfrm>
              <a:off x="3070379" y="3198167"/>
              <a:ext cx="338554" cy="461665"/>
            </a:xfrm>
            <a:prstGeom prst="rect">
              <a:avLst/>
            </a:prstGeom>
            <a:noFill/>
          </p:spPr>
          <p:txBody>
            <a:bodyPr wrap="none" rtlCol="0">
              <a:spAutoFit/>
            </a:bodyPr>
            <a:lstStyle/>
            <a:p>
              <a:r>
                <a:rPr lang="en-US" sz="2400" b="1" dirty="0" smtClean="0">
                  <a:solidFill>
                    <a:schemeClr val="bg1"/>
                  </a:solidFill>
                  <a:latin typeface="Times New Roman" panose="02020603050405020304" pitchFamily="18" charset="0"/>
                  <a:cs typeface="Times New Roman" panose="02020603050405020304" pitchFamily="18" charset="0"/>
                </a:rPr>
                <a:t>3</a:t>
              </a:r>
              <a:endParaRPr lang="en-US" sz="2400" b="1" dirty="0">
                <a:solidFill>
                  <a:schemeClr val="bg1"/>
                </a:solidFill>
                <a:latin typeface="Times New Roman" panose="02020603050405020304" pitchFamily="18" charset="0"/>
                <a:cs typeface="Times New Roman" panose="02020603050405020304" pitchFamily="18" charset="0"/>
              </a:endParaRPr>
            </a:p>
          </p:txBody>
        </p:sp>
      </p:grpSp>
      <p:grpSp>
        <p:nvGrpSpPr>
          <p:cNvPr id="13" name="Group 12"/>
          <p:cNvGrpSpPr/>
          <p:nvPr/>
        </p:nvGrpSpPr>
        <p:grpSpPr>
          <a:xfrm>
            <a:off x="2118248" y="5037530"/>
            <a:ext cx="8376888" cy="846937"/>
            <a:chOff x="2118248" y="5037530"/>
            <a:chExt cx="8376888" cy="846937"/>
          </a:xfrm>
        </p:grpSpPr>
        <p:sp>
          <p:nvSpPr>
            <p:cNvPr id="43" name="Oval 42"/>
            <p:cNvSpPr/>
            <p:nvPr/>
          </p:nvSpPr>
          <p:spPr>
            <a:xfrm>
              <a:off x="2118248" y="5037530"/>
              <a:ext cx="846937" cy="846937"/>
            </a:xfrm>
            <a:prstGeom prst="ellipse">
              <a:avLst/>
            </a:prstGeom>
          </p:spPr>
          <p:style>
            <a:lnRef idx="0">
              <a:schemeClr val="accent5"/>
            </a:lnRef>
            <a:fillRef idx="3">
              <a:schemeClr val="accent5"/>
            </a:fillRef>
            <a:effectRef idx="3">
              <a:schemeClr val="accent5"/>
            </a:effectRef>
            <a:fontRef idx="minor">
              <a:schemeClr val="dk2">
                <a:hueOff val="0"/>
                <a:satOff val="0"/>
                <a:lumOff val="0"/>
                <a:alphaOff val="0"/>
              </a:schemeClr>
            </a:fontRef>
          </p:style>
        </p:sp>
        <p:grpSp>
          <p:nvGrpSpPr>
            <p:cNvPr id="12" name="Group 11"/>
            <p:cNvGrpSpPr/>
            <p:nvPr/>
          </p:nvGrpSpPr>
          <p:grpSpPr>
            <a:xfrm>
              <a:off x="2366565" y="5183345"/>
              <a:ext cx="8128571" cy="677550"/>
              <a:chOff x="2366565" y="5183345"/>
              <a:chExt cx="8128571" cy="677550"/>
            </a:xfrm>
          </p:grpSpPr>
          <p:sp>
            <p:nvSpPr>
              <p:cNvPr id="42" name="Freeform 41"/>
              <p:cNvSpPr/>
              <p:nvPr/>
            </p:nvSpPr>
            <p:spPr>
              <a:xfrm>
                <a:off x="2953436" y="5183345"/>
                <a:ext cx="7541700" cy="677550"/>
              </a:xfrm>
              <a:custGeom>
                <a:avLst/>
                <a:gdLst>
                  <a:gd name="connsiteX0" fmla="*/ 0 w 7541700"/>
                  <a:gd name="connsiteY0" fmla="*/ 0 h 677550"/>
                  <a:gd name="connsiteX1" fmla="*/ 7541700 w 7541700"/>
                  <a:gd name="connsiteY1" fmla="*/ 0 h 677550"/>
                  <a:gd name="connsiteX2" fmla="*/ 7541700 w 7541700"/>
                  <a:gd name="connsiteY2" fmla="*/ 677550 h 677550"/>
                  <a:gd name="connsiteX3" fmla="*/ 0 w 7541700"/>
                  <a:gd name="connsiteY3" fmla="*/ 677550 h 677550"/>
                  <a:gd name="connsiteX4" fmla="*/ 0 w 7541700"/>
                  <a:gd name="connsiteY4" fmla="*/ 0 h 67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1700" h="677550">
                    <a:moveTo>
                      <a:pt x="0" y="0"/>
                    </a:moveTo>
                    <a:lnTo>
                      <a:pt x="7541700" y="0"/>
                    </a:lnTo>
                    <a:lnTo>
                      <a:pt x="7541700" y="677550"/>
                    </a:lnTo>
                    <a:lnTo>
                      <a:pt x="0" y="677550"/>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37805" tIns="101600" rIns="101600" bIns="101600" numCol="1" spcCol="1270" anchor="ctr" anchorCtr="0">
                <a:noAutofit/>
              </a:bodyPr>
              <a:lstStyle/>
              <a:p>
                <a:pPr lvl="0" algn="l" defTabSz="1778000">
                  <a:lnSpc>
                    <a:spcPct val="90000"/>
                  </a:lnSpc>
                  <a:spcBef>
                    <a:spcPct val="0"/>
                  </a:spcBef>
                  <a:spcAft>
                    <a:spcPct val="35000"/>
                  </a:spcAft>
                </a:pPr>
                <a:r>
                  <a:rPr lang="en-US" sz="4000" kern="1200" dirty="0" smtClean="0">
                    <a:latin typeface="Times New Roman" panose="02020603050405020304" pitchFamily="18" charset="0"/>
                    <a:cs typeface="Times New Roman" panose="02020603050405020304" pitchFamily="18" charset="0"/>
                  </a:rPr>
                  <a:t>Demo </a:t>
                </a:r>
                <a:r>
                  <a:rPr lang="en-US" sz="4000" kern="1200" dirty="0" err="1" smtClean="0">
                    <a:latin typeface="Times New Roman" panose="02020603050405020304" pitchFamily="18" charset="0"/>
                    <a:cs typeface="Times New Roman" panose="02020603050405020304" pitchFamily="18" charset="0"/>
                  </a:rPr>
                  <a:t>ứng</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dụng</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và</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kết</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luận</a:t>
                </a:r>
                <a:endParaRPr lang="en-US" sz="4000" kern="12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2366565" y="5229368"/>
                <a:ext cx="338554" cy="461665"/>
              </a:xfrm>
              <a:prstGeom prst="rect">
                <a:avLst/>
              </a:prstGeom>
              <a:noFill/>
            </p:spPr>
            <p:txBody>
              <a:bodyPr wrap="none" rtlCol="0">
                <a:spAutoFit/>
              </a:bodyPr>
              <a:lstStyle/>
              <a:p>
                <a:r>
                  <a:rPr lang="en-US" sz="2400" b="1" dirty="0" smtClean="0">
                    <a:solidFill>
                      <a:schemeClr val="bg1"/>
                    </a:solidFill>
                    <a:latin typeface="Times New Roman" panose="02020603050405020304" pitchFamily="18" charset="0"/>
                    <a:cs typeface="Times New Roman" panose="02020603050405020304" pitchFamily="18" charset="0"/>
                  </a:rPr>
                  <a:t>5</a:t>
                </a:r>
                <a:endParaRPr lang="en-US" sz="2400" b="1" dirty="0">
                  <a:solidFill>
                    <a:schemeClr val="bg1"/>
                  </a:solidFill>
                  <a:latin typeface="Times New Roman" panose="02020603050405020304" pitchFamily="18" charset="0"/>
                  <a:cs typeface="Times New Roman" panose="02020603050405020304" pitchFamily="18" charset="0"/>
                </a:endParaRPr>
              </a:p>
            </p:txBody>
          </p:sp>
        </p:grpSp>
      </p:grpSp>
      <p:grpSp>
        <p:nvGrpSpPr>
          <p:cNvPr id="16" name="Group 15"/>
          <p:cNvGrpSpPr/>
          <p:nvPr/>
        </p:nvGrpSpPr>
        <p:grpSpPr>
          <a:xfrm>
            <a:off x="2699616" y="4030386"/>
            <a:ext cx="7870026" cy="846937"/>
            <a:chOff x="2603761" y="4021530"/>
            <a:chExt cx="7870026" cy="846937"/>
          </a:xfrm>
        </p:grpSpPr>
        <p:grpSp>
          <p:nvGrpSpPr>
            <p:cNvPr id="11" name="Group 10"/>
            <p:cNvGrpSpPr/>
            <p:nvPr/>
          </p:nvGrpSpPr>
          <p:grpSpPr>
            <a:xfrm>
              <a:off x="2603761" y="4021530"/>
              <a:ext cx="7870026" cy="846937"/>
              <a:chOff x="2603761" y="4021530"/>
              <a:chExt cx="7870026" cy="846937"/>
            </a:xfrm>
          </p:grpSpPr>
          <p:sp>
            <p:nvSpPr>
              <p:cNvPr id="40" name="Freeform 39"/>
              <p:cNvSpPr/>
              <p:nvPr/>
            </p:nvSpPr>
            <p:spPr>
              <a:xfrm>
                <a:off x="3417600" y="4085257"/>
                <a:ext cx="7056187" cy="677550"/>
              </a:xfrm>
              <a:custGeom>
                <a:avLst/>
                <a:gdLst>
                  <a:gd name="connsiteX0" fmla="*/ 0 w 7056187"/>
                  <a:gd name="connsiteY0" fmla="*/ 0 h 677550"/>
                  <a:gd name="connsiteX1" fmla="*/ 7056187 w 7056187"/>
                  <a:gd name="connsiteY1" fmla="*/ 0 h 677550"/>
                  <a:gd name="connsiteX2" fmla="*/ 7056187 w 7056187"/>
                  <a:gd name="connsiteY2" fmla="*/ 677550 h 677550"/>
                  <a:gd name="connsiteX3" fmla="*/ 0 w 7056187"/>
                  <a:gd name="connsiteY3" fmla="*/ 677550 h 677550"/>
                  <a:gd name="connsiteX4" fmla="*/ 0 w 7056187"/>
                  <a:gd name="connsiteY4" fmla="*/ 0 h 67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6187" h="677550">
                    <a:moveTo>
                      <a:pt x="0" y="0"/>
                    </a:moveTo>
                    <a:lnTo>
                      <a:pt x="7056187" y="0"/>
                    </a:lnTo>
                    <a:lnTo>
                      <a:pt x="7056187" y="677550"/>
                    </a:lnTo>
                    <a:lnTo>
                      <a:pt x="0" y="677550"/>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37805" tIns="101600" rIns="101600" bIns="101600" numCol="1" spcCol="1270" anchor="ctr" anchorCtr="0">
                <a:noAutofit/>
              </a:bodyPr>
              <a:lstStyle/>
              <a:p>
                <a:pPr lvl="0" algn="l" defTabSz="1778000">
                  <a:lnSpc>
                    <a:spcPct val="90000"/>
                  </a:lnSpc>
                  <a:spcBef>
                    <a:spcPct val="0"/>
                  </a:spcBef>
                  <a:spcAft>
                    <a:spcPct val="35000"/>
                  </a:spcAft>
                </a:pPr>
                <a:r>
                  <a:rPr lang="en-US" sz="4000" kern="1200" dirty="0" err="1" smtClean="0">
                    <a:latin typeface="Times New Roman" panose="02020603050405020304" pitchFamily="18" charset="0"/>
                    <a:cs typeface="Times New Roman" panose="02020603050405020304" pitchFamily="18" charset="0"/>
                  </a:rPr>
                  <a:t>Quy</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trình</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nghiệp</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vụ</a:t>
                </a:r>
                <a:endParaRPr lang="en-US" sz="4000" kern="1200" dirty="0">
                  <a:latin typeface="Times New Roman" panose="02020603050405020304" pitchFamily="18" charset="0"/>
                  <a:cs typeface="Times New Roman" panose="02020603050405020304" pitchFamily="18" charset="0"/>
                </a:endParaRPr>
              </a:p>
            </p:txBody>
          </p:sp>
          <p:sp>
            <p:nvSpPr>
              <p:cNvPr id="41" name="Oval 40"/>
              <p:cNvSpPr/>
              <p:nvPr/>
            </p:nvSpPr>
            <p:spPr>
              <a:xfrm>
                <a:off x="2603761" y="4021530"/>
                <a:ext cx="846937" cy="846937"/>
              </a:xfrm>
              <a:prstGeom prst="ellipse">
                <a:avLst/>
              </a:prstGeom>
            </p:spPr>
            <p:style>
              <a:lnRef idx="1">
                <a:schemeClr val="accent1"/>
              </a:lnRef>
              <a:fillRef idx="2">
                <a:schemeClr val="accent1"/>
              </a:fillRef>
              <a:effectRef idx="1">
                <a:schemeClr val="accent1"/>
              </a:effectRef>
              <a:fontRef idx="minor">
                <a:schemeClr val="dk2">
                  <a:hueOff val="0"/>
                  <a:satOff val="0"/>
                  <a:lumOff val="0"/>
                  <a:alphaOff val="0"/>
                </a:schemeClr>
              </a:fontRef>
            </p:style>
          </p:sp>
        </p:grpSp>
        <p:sp>
          <p:nvSpPr>
            <p:cNvPr id="9" name="TextBox 8"/>
            <p:cNvSpPr txBox="1"/>
            <p:nvPr/>
          </p:nvSpPr>
          <p:spPr>
            <a:xfrm>
              <a:off x="2895599" y="4235354"/>
              <a:ext cx="338554" cy="461665"/>
            </a:xfrm>
            <a:prstGeom prst="rect">
              <a:avLst/>
            </a:prstGeom>
            <a:noFill/>
          </p:spPr>
          <p:txBody>
            <a:bodyPr wrap="none" rtlCol="0">
              <a:spAutoFit/>
            </a:bodyPr>
            <a:lstStyle/>
            <a:p>
              <a:r>
                <a:rPr lang="en-US" sz="2400" b="1" dirty="0" smtClean="0">
                  <a:solidFill>
                    <a:schemeClr val="bg1"/>
                  </a:solidFill>
                  <a:latin typeface="Times New Roman" panose="02020603050405020304" pitchFamily="18" charset="0"/>
                  <a:cs typeface="Times New Roman" panose="02020603050405020304" pitchFamily="18" charset="0"/>
                </a:rPr>
                <a:t>4</a:t>
              </a:r>
              <a:endParaRPr lang="en-US" sz="2400" b="1" dirty="0">
                <a:solidFill>
                  <a:schemeClr val="bg1"/>
                </a:solidFill>
                <a:latin typeface="Times New Roman" panose="02020603050405020304" pitchFamily="18" charset="0"/>
                <a:cs typeface="Times New Roman" panose="02020603050405020304" pitchFamily="18" charset="0"/>
              </a:endParaRPr>
            </a:p>
          </p:txBody>
        </p:sp>
      </p:grpSp>
      <p:sp>
        <p:nvSpPr>
          <p:cNvPr id="44" name="TextBox 43"/>
          <p:cNvSpPr txBox="1"/>
          <p:nvPr/>
        </p:nvSpPr>
        <p:spPr>
          <a:xfrm>
            <a:off x="4211392" y="83939"/>
            <a:ext cx="3490174" cy="707886"/>
          </a:xfrm>
          <a:prstGeom prst="rect">
            <a:avLst/>
          </a:prstGeom>
          <a:noFill/>
        </p:spPr>
        <p:txBody>
          <a:bodyPr wrap="square" rtlCol="0">
            <a:spAutoFit/>
          </a:bodyPr>
          <a:lstStyle/>
          <a:p>
            <a:pPr algn="ctr"/>
            <a:r>
              <a:rPr lang="en-US" sz="4000" b="1" smtClean="0">
                <a:latin typeface="Times New Roman" pitchFamily="18" charset="0"/>
                <a:cs typeface="Times New Roman" pitchFamily="18" charset="0"/>
              </a:rPr>
              <a:t>NỘI DUNG</a:t>
            </a:r>
            <a:endParaRPr lang="en-US" sz="4000" b="1">
              <a:latin typeface="Times New Roman" pitchFamily="18" charset="0"/>
              <a:cs typeface="Times New Roman" pitchFamily="18" charset="0"/>
            </a:endParaRPr>
          </a:p>
        </p:txBody>
      </p:sp>
    </p:spTree>
    <p:extLst>
      <p:ext uri="{BB962C8B-B14F-4D97-AF65-F5344CB8AC3E}">
        <p14:creationId xmlns:p14="http://schemas.microsoft.com/office/powerpoint/2010/main" val="277049971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78034" y="337911"/>
            <a:ext cx="6879772" cy="5261700"/>
            <a:chOff x="0" y="-70499"/>
            <a:chExt cx="2788727" cy="3816052"/>
          </a:xfrm>
        </p:grpSpPr>
        <p:pic>
          <p:nvPicPr>
            <p:cNvPr id="3" name="Picture 2" descr="C:\Users\Administrator\AppData\Local\Microsoft\Windows\INetCache\Content.Word\Screenshot_2021-01-10-01-35-48-747_com.khoaluan_project.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70499"/>
              <a:ext cx="1380964" cy="3816052"/>
            </a:xfrm>
            <a:prstGeom prst="rect">
              <a:avLst/>
            </a:prstGeom>
            <a:noFill/>
            <a:ln>
              <a:noFill/>
            </a:ln>
          </p:spPr>
        </p:pic>
        <p:pic>
          <p:nvPicPr>
            <p:cNvPr id="4" name="Picture 3" descr="C:\Users\Administrator\AppData\Local\Microsoft\Windows\INetCache\Content.Word\Screenshot_2021-01-10-01-36-13-884_com.khoaluan_project.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7922" y="-70499"/>
              <a:ext cx="1330805" cy="3816051"/>
            </a:xfrm>
            <a:prstGeom prst="rect">
              <a:avLst/>
            </a:prstGeom>
            <a:noFill/>
            <a:ln>
              <a:noFill/>
            </a:ln>
          </p:spPr>
        </p:pic>
      </p:grpSp>
      <p:sp>
        <p:nvSpPr>
          <p:cNvPr id="5" name="TextBox 4"/>
          <p:cNvSpPr txBox="1"/>
          <p:nvPr/>
        </p:nvSpPr>
        <p:spPr>
          <a:xfrm>
            <a:off x="4267200" y="5974080"/>
            <a:ext cx="4702629" cy="400110"/>
          </a:xfrm>
          <a:prstGeom prst="rect">
            <a:avLst/>
          </a:prstGeom>
          <a:noFill/>
        </p:spPr>
        <p:txBody>
          <a:bodyPr wrap="square" rtlCol="0">
            <a:spAutoFit/>
          </a:bodyPr>
          <a:lstStyle/>
          <a:p>
            <a:pPr algn="ctr"/>
            <a:r>
              <a:rPr lang="en-US" sz="2000" dirty="0" err="1" smtClean="0">
                <a:latin typeface="Times New Roman" panose="02020603050405020304" pitchFamily="18" charset="0"/>
                <a:cs typeface="Times New Roman" panose="02020603050405020304" pitchFamily="18" charset="0"/>
              </a:rPr>
              <a:t>Giao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diện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tương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loại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bài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đăng</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544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Administrator\AppData\Local\Microsoft\Windows\INetCache\Content.Word\Screenshot_2021-01-10-01-52-12-409_com.khoaluan_project.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7331" y="540037"/>
            <a:ext cx="2993821" cy="4998613"/>
          </a:xfrm>
          <a:prstGeom prst="rect">
            <a:avLst/>
          </a:prstGeom>
          <a:noFill/>
          <a:ln>
            <a:no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2519" y="539920"/>
            <a:ext cx="2949469" cy="499873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5869" y="539920"/>
            <a:ext cx="3085971" cy="4998730"/>
          </a:xfrm>
          <a:prstGeom prst="rect">
            <a:avLst/>
          </a:prstGeom>
        </p:spPr>
      </p:pic>
      <p:sp>
        <p:nvSpPr>
          <p:cNvPr id="5" name="TextBox 4"/>
          <p:cNvSpPr txBox="1"/>
          <p:nvPr/>
        </p:nvSpPr>
        <p:spPr>
          <a:xfrm>
            <a:off x="2105856" y="5834744"/>
            <a:ext cx="4293326" cy="369332"/>
          </a:xfrm>
          <a:prstGeom prst="rect">
            <a:avLst/>
          </a:prstGeom>
          <a:noFill/>
        </p:spPr>
        <p:txBody>
          <a:bodyPr wrap="square" rtlCol="0">
            <a:spAutoFit/>
          </a:bodyPr>
          <a:lstStyle/>
          <a:p>
            <a:pPr algn="ctr"/>
            <a:r>
              <a:rPr lang="en-US" dirty="0" err="1" smtClean="0">
                <a:latin typeface="Times New Roman" panose="02020603050405020304" pitchFamily="18" charset="0"/>
                <a:cs typeface="Times New Roman" panose="02020603050405020304" pitchFamily="18" charset="0"/>
              </a:rPr>
              <a:t>Giao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diện</a:t>
            </a:r>
            <a:r>
              <a:rPr lang="en-US" dirty="0" smtClean="0">
                <a:latin typeface="Times New Roman" panose="02020603050405020304" pitchFamily="18" charset="0"/>
                <a:cs typeface="Times New Roman" panose="02020603050405020304" pitchFamily="18" charset="0"/>
              </a:rPr>
              <a:t> chi </a:t>
            </a:r>
            <a:r>
              <a:rPr lang="en-US" dirty="0" err="1" smtClean="0">
                <a:latin typeface="Times New Roman" panose="02020603050405020304" pitchFamily="18" charset="0"/>
                <a:cs typeface="Times New Roman" panose="02020603050405020304" pitchFamily="18" charset="0"/>
              </a:rPr>
              <a:t>tiết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bài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đăng</a:t>
            </a:r>
            <a:endParaRPr 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7825869" y="5834744"/>
            <a:ext cx="3077262" cy="369332"/>
          </a:xfrm>
          <a:prstGeom prst="rect">
            <a:avLst/>
          </a:prstGeom>
          <a:noFill/>
        </p:spPr>
        <p:txBody>
          <a:bodyPr wrap="square" rtlCol="0">
            <a:spAutoFit/>
          </a:bodyPr>
          <a:lstStyle/>
          <a:p>
            <a:pPr algn="ctr"/>
            <a:r>
              <a:rPr lang="en-US" dirty="0" err="1" smtClean="0">
                <a:latin typeface="Times New Roman" panose="02020603050405020304" pitchFamily="18" charset="0"/>
                <a:cs typeface="Times New Roman" panose="02020603050405020304" pitchFamily="18" charset="0"/>
              </a:rPr>
              <a:t>Giao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lời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bình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luận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188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fltVal val="0"/>
                                          </p:val>
                                        </p:tav>
                                        <p:tav tm="100000">
                                          <p:val>
                                            <p:strVal val="#ppt_w"/>
                                          </p:val>
                                        </p:tav>
                                      </p:tavLst>
                                    </p:anim>
                                    <p:anim calcmode="lin" valueType="num">
                                      <p:cBhvr>
                                        <p:cTn id="22" dur="1000" fill="hold"/>
                                        <p:tgtEl>
                                          <p:spTgt spid="7"/>
                                        </p:tgtEl>
                                        <p:attrNameLst>
                                          <p:attrName>ppt_h</p:attrName>
                                        </p:attrNameLst>
                                      </p:cBhvr>
                                      <p:tavLst>
                                        <p:tav tm="0">
                                          <p:val>
                                            <p:fltVal val="0"/>
                                          </p:val>
                                        </p:tav>
                                        <p:tav tm="100000">
                                          <p:val>
                                            <p:strVal val="#ppt_h"/>
                                          </p:val>
                                        </p:tav>
                                      </p:tavLst>
                                    </p:anim>
                                    <p:anim calcmode="lin" valueType="num">
                                      <p:cBhvr>
                                        <p:cTn id="23" dur="1000" fill="hold"/>
                                        <p:tgtEl>
                                          <p:spTgt spid="7"/>
                                        </p:tgtEl>
                                        <p:attrNameLst>
                                          <p:attrName>style.rotation</p:attrName>
                                        </p:attrNameLst>
                                      </p:cBhvr>
                                      <p:tavLst>
                                        <p:tav tm="0">
                                          <p:val>
                                            <p:fltVal val="90"/>
                                          </p:val>
                                        </p:tav>
                                        <p:tav tm="100000">
                                          <p:val>
                                            <p:fltVal val="0"/>
                                          </p:val>
                                        </p:tav>
                                      </p:tavLst>
                                    </p:anim>
                                    <p:animEffect transition="in" filter="fade">
                                      <p:cBhvr>
                                        <p:cTn id="2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4223657" y="202973"/>
            <a:ext cx="3457575" cy="5650865"/>
          </a:xfrm>
          <a:prstGeom prst="rect">
            <a:avLst/>
          </a:prstGeom>
        </p:spPr>
      </p:pic>
      <p:sp>
        <p:nvSpPr>
          <p:cNvPr id="3" name="TextBox 2"/>
          <p:cNvSpPr txBox="1"/>
          <p:nvPr/>
        </p:nvSpPr>
        <p:spPr>
          <a:xfrm>
            <a:off x="3814489" y="6087291"/>
            <a:ext cx="4275909" cy="400110"/>
          </a:xfrm>
          <a:prstGeom prst="rect">
            <a:avLst/>
          </a:prstGeom>
          <a:noFill/>
        </p:spPr>
        <p:txBody>
          <a:bodyPr wrap="square" rtlCol="0">
            <a:spAutoFit/>
          </a:bodyPr>
          <a:lstStyle/>
          <a:p>
            <a:pPr algn="ctr"/>
            <a:r>
              <a:rPr lang="en-US" sz="2000" dirty="0" err="1" smtClean="0">
                <a:latin typeface="Times New Roman" panose="02020603050405020304" pitchFamily="18" charset="0"/>
                <a:cs typeface="Times New Roman" panose="02020603050405020304" pitchFamily="18" charset="0"/>
              </a:rPr>
              <a:t>Giao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diện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loại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bài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đăng</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577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100251" y="141288"/>
            <a:ext cx="6601098" cy="6416266"/>
            <a:chOff x="0" y="-76201"/>
            <a:chExt cx="6051926" cy="6575731"/>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6200"/>
              <a:ext cx="1981200" cy="299764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0180" y="-76201"/>
              <a:ext cx="1935011" cy="2997641"/>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800" y="-76200"/>
              <a:ext cx="1937126" cy="2997640"/>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3071182"/>
              <a:ext cx="1981200" cy="3428348"/>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73888" y="3071182"/>
              <a:ext cx="1981303" cy="3428347"/>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800" y="3071182"/>
              <a:ext cx="1893617" cy="3428347"/>
            </a:xfrm>
            <a:prstGeom prst="rect">
              <a:avLst/>
            </a:prstGeom>
          </p:spPr>
        </p:pic>
      </p:grpSp>
      <p:sp>
        <p:nvSpPr>
          <p:cNvPr id="2" name="TextBox 1"/>
          <p:cNvSpPr txBox="1"/>
          <p:nvPr/>
        </p:nvSpPr>
        <p:spPr>
          <a:xfrm>
            <a:off x="566057" y="1889760"/>
            <a:ext cx="2168434" cy="1384995"/>
          </a:xfrm>
          <a:prstGeom prst="rect">
            <a:avLst/>
          </a:prstGeom>
          <a:noFill/>
        </p:spPr>
        <p:txBody>
          <a:bodyPr wrap="square" rtlCol="0">
            <a:spAutoFit/>
          </a:bodyPr>
          <a:lstStyle/>
          <a:p>
            <a:r>
              <a:rPr lang="en-US" sz="2800" dirty="0" err="1" smtClean="0">
                <a:latin typeface="Times New Roman" panose="02020603050405020304" pitchFamily="18" charset="0"/>
                <a:cs typeface="Times New Roman" panose="02020603050405020304" pitchFamily="18" charset="0"/>
              </a:rPr>
              <a:t>Giao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diện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nội</a:t>
            </a:r>
            <a:r>
              <a:rPr lang="en-US" sz="2800" dirty="0" smtClean="0">
                <a:latin typeface="Times New Roman" panose="02020603050405020304" pitchFamily="18" charset="0"/>
                <a:cs typeface="Times New Roman" panose="02020603050405020304" pitchFamily="18" charset="0"/>
              </a:rPr>
              <a:t> dung </a:t>
            </a:r>
            <a:r>
              <a:rPr lang="en-US" sz="2800" dirty="0" err="1" smtClean="0">
                <a:latin typeface="Times New Roman" panose="02020603050405020304" pitchFamily="18" charset="0"/>
                <a:cs typeface="Times New Roman" panose="02020603050405020304" pitchFamily="18" charset="0"/>
              </a:rPr>
              <a:t>các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loại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bài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đăng</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056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387633" y="252548"/>
            <a:ext cx="6444343" cy="6287589"/>
            <a:chOff x="74426" y="0"/>
            <a:chExt cx="5713599" cy="6202981"/>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27" y="0"/>
              <a:ext cx="1892395" cy="29210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5106" y="1"/>
              <a:ext cx="1733107" cy="292100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8474" y="1"/>
              <a:ext cx="1779551" cy="29210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26" y="3042685"/>
              <a:ext cx="1892282" cy="3160296"/>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49341" y="3042685"/>
              <a:ext cx="1808872" cy="3160296"/>
            </a:xfrm>
            <a:prstGeom prst="rect">
              <a:avLst/>
            </a:prstGeom>
          </p:spPr>
        </p:pic>
      </p:grpSp>
      <p:sp>
        <p:nvSpPr>
          <p:cNvPr id="8" name="TextBox 7"/>
          <p:cNvSpPr txBox="1"/>
          <p:nvPr/>
        </p:nvSpPr>
        <p:spPr>
          <a:xfrm>
            <a:off x="870857" y="1654629"/>
            <a:ext cx="2055223" cy="2677656"/>
          </a:xfrm>
          <a:prstGeom prst="rect">
            <a:avLst/>
          </a:prstGeom>
          <a:noFill/>
        </p:spPr>
        <p:txBody>
          <a:bodyPr wrap="square" rtlCol="0">
            <a:spAutoFit/>
          </a:bodyPr>
          <a:lstStyle/>
          <a:p>
            <a:r>
              <a:rPr lang="en-US" sz="2800" dirty="0" err="1" smtClean="0">
                <a:latin typeface="Times New Roman" panose="02020603050405020304" pitchFamily="18" charset="0"/>
                <a:cs typeface="Times New Roman" panose="02020603050405020304" pitchFamily="18" charset="0"/>
              </a:rPr>
              <a:t>Giao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diện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nhóm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các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loại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bài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đăng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trong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nhóm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và</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quyền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nhóm</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13072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6024" y="836356"/>
            <a:ext cx="8223496"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2</a:t>
            </a:r>
            <a:r>
              <a:rPr lang="en-US" sz="2800" b="1" dirty="0" smtClean="0">
                <a:latin typeface="Times New Roman" panose="02020603050405020304" pitchFamily="18" charset="0"/>
                <a:cs typeface="Times New Roman" panose="02020603050405020304" pitchFamily="18" charset="0"/>
              </a:rPr>
              <a:t>. DEMO</a:t>
            </a:r>
            <a:endParaRPr lang="en-US" sz="28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776066" y="190025"/>
            <a:ext cx="97836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5: DEMO ỨNG DỤNG VÀ KẾT LUẬN</a:t>
            </a:r>
            <a:endParaRPr lang="en-US" sz="36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776066" y="1482687"/>
            <a:ext cx="8629650" cy="4762500"/>
          </a:xfrm>
          <a:prstGeom prst="rect">
            <a:avLst/>
          </a:prstGeom>
        </p:spPr>
      </p:pic>
    </p:spTree>
    <p:extLst>
      <p:ext uri="{BB962C8B-B14F-4D97-AF65-F5344CB8AC3E}">
        <p14:creationId xmlns:p14="http://schemas.microsoft.com/office/powerpoint/2010/main" val="13344366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4" descr="Semi-Annual IACUC Facility Inspections Conclude | Animal C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001" y="678425"/>
            <a:ext cx="4858876" cy="48588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86129" y="2369199"/>
            <a:ext cx="3656371" cy="1477328"/>
          </a:xfrm>
          <a:prstGeom prst="rect">
            <a:avLst/>
          </a:prstGeom>
          <a:noFill/>
        </p:spPr>
        <p:txBody>
          <a:bodyPr wrap="square" rtlCol="0">
            <a:spAutoFit/>
          </a:bodyPr>
          <a:lstStyle/>
          <a:p>
            <a:r>
              <a:rPr lang="en-US" sz="9000" smtClean="0">
                <a:solidFill>
                  <a:srgbClr val="2B3F65"/>
                </a:solidFill>
                <a:latin typeface="UTM Bebas" panose="02040603050506020204" pitchFamily="18" charset="0"/>
              </a:rPr>
              <a:t>KẾT LUẬN</a:t>
            </a:r>
            <a:endParaRPr lang="en-US" sz="9000">
              <a:solidFill>
                <a:srgbClr val="2B3F65"/>
              </a:solidFill>
              <a:latin typeface="UTM Bebas" panose="02040603050506020204" pitchFamily="18" charset="0"/>
            </a:endParaRPr>
          </a:p>
        </p:txBody>
      </p:sp>
    </p:spTree>
    <p:extLst>
      <p:ext uri="{BB962C8B-B14F-4D97-AF65-F5344CB8AC3E}">
        <p14:creationId xmlns:p14="http://schemas.microsoft.com/office/powerpoint/2010/main" val="27375945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6024" y="836356"/>
            <a:ext cx="8223496" cy="523220"/>
          </a:xfrm>
          <a:prstGeom prst="rect">
            <a:avLst/>
          </a:prstGeom>
          <a:noFill/>
        </p:spPr>
        <p:txBody>
          <a:bodyPr wrap="square" rtlCol="0">
            <a:spAutoFit/>
          </a:bodyPr>
          <a:lstStyle/>
          <a:p>
            <a:r>
              <a:rPr lang="en-US" sz="2800" b="1" dirty="0" err="1" smtClean="0">
                <a:latin typeface="Times New Roman" panose="02020603050405020304" pitchFamily="18" charset="0"/>
                <a:cs typeface="Times New Roman" panose="02020603050405020304" pitchFamily="18" charset="0"/>
              </a:rPr>
              <a:t>Kết</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quả</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đạt</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được</a:t>
            </a:r>
            <a:endParaRPr lang="en-US" sz="28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776066" y="190025"/>
            <a:ext cx="97836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KẾT LUẬN</a:t>
            </a:r>
            <a:endParaRPr lang="en-US" sz="3600" b="1" dirty="0">
              <a:latin typeface="Times New Roman" panose="02020603050405020304" pitchFamily="18" charset="0"/>
              <a:cs typeface="Times New Roman" panose="02020603050405020304" pitchFamily="18" charset="0"/>
            </a:endParaRPr>
          </a:p>
        </p:txBody>
      </p:sp>
      <p:sp>
        <p:nvSpPr>
          <p:cNvPr id="2" name="Rectangle 1"/>
          <p:cNvSpPr/>
          <p:nvPr/>
        </p:nvSpPr>
        <p:spPr>
          <a:xfrm>
            <a:off x="727879" y="1381671"/>
            <a:ext cx="10558819" cy="4679294"/>
          </a:xfrm>
          <a:prstGeom prst="rect">
            <a:avLst/>
          </a:prstGeom>
        </p:spPr>
        <p:txBody>
          <a:bodyPr wrap="square">
            <a:spAutoFit/>
          </a:bodyPr>
          <a:lstStyle/>
          <a:p>
            <a:pPr algn="just">
              <a:lnSpc>
                <a:spcPct val="150000"/>
              </a:lnSpc>
              <a:spcAft>
                <a:spcPts val="800"/>
              </a:spcAft>
            </a:pPr>
            <a:r>
              <a:rPr lang="vi-VN" sz="2000" dirty="0">
                <a:latin typeface="Times New Roman" panose="02020603050405020304" pitchFamily="18" charset="0"/>
                <a:ea typeface="Calibri" panose="020F0502020204030204" pitchFamily="34" charset="0"/>
                <a:cs typeface="Times New Roman" panose="02020603050405020304" pitchFamily="18" charset="0"/>
              </a:rPr>
              <a:t>Sau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thời</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gian</a:t>
            </a:r>
            <a:r>
              <a:rPr lang="vi-VN" sz="2000" dirty="0">
                <a:latin typeface="Times New Roman" panose="02020603050405020304" pitchFamily="18" charset="0"/>
                <a:ea typeface="Calibri" panose="020F0502020204030204" pitchFamily="34" charset="0"/>
                <a:cs typeface="Times New Roman" panose="02020603050405020304" pitchFamily="18" charset="0"/>
              </a:rPr>
              <a:t> thực hiện khoá luận “ Xây dựng </a:t>
            </a:r>
            <a:r>
              <a:rPr lang="en-US" sz="2000" dirty="0">
                <a:latin typeface="Times New Roman" panose="02020603050405020304" pitchFamily="18" charset="0"/>
                <a:ea typeface="Calibri" panose="020F0502020204030204" pitchFamily="34" charset="0"/>
                <a:cs typeface="Times New Roman" panose="02020603050405020304" pitchFamily="18" charset="0"/>
              </a:rPr>
              <a:t>Web/</a:t>
            </a:r>
            <a:r>
              <a:rPr lang="vi-VN" sz="2000" dirty="0">
                <a:latin typeface="Times New Roman" panose="02020603050405020304" pitchFamily="18" charset="0"/>
                <a:ea typeface="Calibri" panose="020F0502020204030204" pitchFamily="34" charset="0"/>
                <a:cs typeface="Times New Roman" panose="02020603050405020304" pitchFamily="18" charset="0"/>
              </a:rPr>
              <a:t>APP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Mạng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xã</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hội</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nội</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bộ</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doanh</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nghiệp</a:t>
            </a:r>
            <a:r>
              <a:rPr lang="vi-VN" sz="2000" dirty="0">
                <a:latin typeface="Times New Roman" panose="02020603050405020304" pitchFamily="18" charset="0"/>
                <a:ea typeface="Calibri" panose="020F0502020204030204" pitchFamily="34" charset="0"/>
                <a:cs typeface="Times New Roman" panose="02020603050405020304" pitchFamily="18" charset="0"/>
              </a:rPr>
              <a:t>“ chúng em đã đạt được kết quả như sau:</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457200" indent="-228600" algn="just">
              <a:lnSpc>
                <a:spcPct val="150000"/>
              </a:lnSpc>
              <a:spcBef>
                <a:spcPts val="600"/>
              </a:spcBef>
              <a:spcAft>
                <a:spcPts val="600"/>
              </a:spcAft>
              <a:tabLst>
                <a:tab pos="685800" algn="l"/>
              </a:tabLst>
            </a:pPr>
            <a:r>
              <a:rPr lang="en-US" sz="2000" dirty="0">
                <a:latin typeface="Times New Roman" panose="02020603050405020304" pitchFamily="18" charset="0"/>
                <a:ea typeface="Times New Roman" panose="02020603050405020304" pitchFamily="18" charset="0"/>
              </a:rPr>
              <a:t>Web </a:t>
            </a:r>
            <a:r>
              <a:rPr lang="en-US" sz="2000" dirty="0" err="1">
                <a:latin typeface="Times New Roman" panose="02020603050405020304" pitchFamily="18" charset="0"/>
                <a:ea typeface="Times New Roman" panose="02020603050405020304" pitchFamily="18" charset="0"/>
              </a:rPr>
              <a:t>mạng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xã</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hội</a:t>
            </a:r>
            <a:r>
              <a:rPr lang="vi-VN" sz="2000" dirty="0">
                <a:latin typeface="Times New Roman" panose="02020603050405020304" pitchFamily="18" charset="0"/>
                <a:ea typeface="Times New Roman" panose="02020603050405020304" pitchFamily="18" charset="0"/>
              </a:rPr>
              <a:t>:</a:t>
            </a:r>
            <a:endParaRPr lang="en-US" sz="2000" dirty="0">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Symbol" panose="05050102010706020507" pitchFamily="18" charset="2"/>
              <a:buChar char=""/>
            </a:pPr>
            <a:r>
              <a:rPr lang="en-US" sz="2000" dirty="0" err="1">
                <a:latin typeface="Times New Roman" panose="02020603050405020304" pitchFamily="18" charset="0"/>
                <a:ea typeface="Calibri" panose="020F0502020204030204" pitchFamily="34" charset="0"/>
                <a:cs typeface="Times New Roman" panose="02020603050405020304" pitchFamily="18" charset="0"/>
              </a:rPr>
              <a:t>Giao</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diện</a:t>
            </a:r>
            <a:r>
              <a:rPr lang="en-US" sz="2000" dirty="0">
                <a:latin typeface="Times New Roman" panose="02020603050405020304" pitchFamily="18" charset="0"/>
                <a:ea typeface="Calibri" panose="020F0502020204030204" pitchFamily="34" charset="0"/>
                <a:cs typeface="Times New Roman" panose="02020603050405020304" pitchFamily="18" charset="0"/>
              </a:rPr>
              <a:t> Web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đơn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giản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dễ</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nhìn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thao</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tác</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dễ</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dàng</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50000"/>
              </a:lnSpc>
              <a:spcBef>
                <a:spcPts val="600"/>
              </a:spcBef>
              <a:spcAft>
                <a:spcPts val="600"/>
              </a:spcAft>
              <a:buFont typeface="Symbol" panose="05050102010706020507" pitchFamily="18" charset="2"/>
              <a:buChar char=""/>
            </a:pPr>
            <a:r>
              <a:rPr lang="en-US" sz="20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đầy</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dủ</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tính</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năng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mạng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xã</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hội</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nội</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bộ</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p>
          <a:p>
            <a:pPr marL="457200" indent="-228600" algn="just">
              <a:lnSpc>
                <a:spcPct val="150000"/>
              </a:lnSpc>
              <a:spcBef>
                <a:spcPts val="600"/>
              </a:spcBef>
              <a:spcAft>
                <a:spcPts val="600"/>
              </a:spcAft>
              <a:tabLst>
                <a:tab pos="685800" algn="l"/>
              </a:tabLst>
            </a:pPr>
            <a:r>
              <a:rPr lang="en-US" sz="2000" dirty="0">
                <a:latin typeface="Times New Roman" panose="02020603050405020304" pitchFamily="18" charset="0"/>
                <a:ea typeface="Times New Roman" panose="02020603050405020304" pitchFamily="18" charset="0"/>
              </a:rPr>
              <a:t>App </a:t>
            </a:r>
            <a:r>
              <a:rPr lang="en-US" sz="2000" dirty="0" err="1">
                <a:latin typeface="Times New Roman" panose="02020603050405020304" pitchFamily="18" charset="0"/>
                <a:ea typeface="Times New Roman" panose="02020603050405020304" pitchFamily="18" charset="0"/>
              </a:rPr>
              <a:t>mạng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xã</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hội</a:t>
            </a:r>
            <a:r>
              <a:rPr lang="en-US" sz="2000" dirty="0">
                <a:latin typeface="Times New Roman" panose="02020603050405020304" pitchFamily="18" charset="0"/>
                <a:ea typeface="Times New Roman" panose="02020603050405020304" pitchFamily="18" charset="0"/>
              </a:rPr>
              <a:t>:</a:t>
            </a:r>
          </a:p>
          <a:p>
            <a:pPr marL="342900" lvl="0" indent="-342900">
              <a:lnSpc>
                <a:spcPct val="150000"/>
              </a:lnSpc>
              <a:spcBef>
                <a:spcPts val="600"/>
              </a:spcBef>
              <a:spcAft>
                <a:spcPts val="600"/>
              </a:spcAft>
              <a:buFont typeface="Symbol" panose="05050102010706020507" pitchFamily="18" charset="2"/>
              <a:buChar char=""/>
            </a:pPr>
            <a:r>
              <a:rPr lang="en-US" sz="20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đầy</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đủ</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tính</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năng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mạng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xã</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hội</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nội</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bộ</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nSpc>
                <a:spcPct val="150000"/>
              </a:lnSpc>
              <a:spcBef>
                <a:spcPts val="600"/>
              </a:spcBef>
              <a:spcAft>
                <a:spcPts val="600"/>
              </a:spcAft>
              <a:buFont typeface="Symbol" panose="05050102010706020507" pitchFamily="18" charset="2"/>
              <a:buChar char=""/>
            </a:pPr>
            <a:r>
              <a:rPr lang="en-US" sz="2000" dirty="0" err="1">
                <a:latin typeface="Times New Roman" panose="02020603050405020304" pitchFamily="18" charset="0"/>
                <a:ea typeface="Calibri" panose="020F0502020204030204" pitchFamily="34" charset="0"/>
                <a:cs typeface="Times New Roman" panose="02020603050405020304" pitchFamily="18" charset="0"/>
              </a:rPr>
              <a:t>Thiết</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kế</a:t>
            </a:r>
            <a:r>
              <a:rPr lang="en-US" sz="2000" dirty="0">
                <a:latin typeface="Times New Roman" panose="02020603050405020304" pitchFamily="18" charset="0"/>
                <a:ea typeface="Calibri" panose="020F0502020204030204" pitchFamily="34" charset="0"/>
                <a:cs typeface="Times New Roman" panose="02020603050405020304" pitchFamily="18" charset="0"/>
              </a:rPr>
              <a:t> App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đơn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giản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dễ</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nhìn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dễ</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dàng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thao</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tác</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31796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6024" y="836356"/>
            <a:ext cx="8223496"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Hạn</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chế</a:t>
            </a:r>
            <a:endParaRPr lang="en-US" sz="28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776066" y="190025"/>
            <a:ext cx="97836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KẾT LUẬN</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516024" y="1482687"/>
            <a:ext cx="10934448" cy="2790508"/>
          </a:xfrm>
          <a:prstGeom prst="rect">
            <a:avLst/>
          </a:prstGeom>
        </p:spPr>
        <p:txBody>
          <a:bodyPr wrap="square">
            <a:spAutoFit/>
          </a:bodyPr>
          <a:lstStyle/>
          <a:p>
            <a:pPr indent="341313" algn="just">
              <a:lnSpc>
                <a:spcPct val="150000"/>
              </a:lnSpc>
              <a:spcAft>
                <a:spcPts val="800"/>
              </a:spcAft>
            </a:pPr>
            <a:r>
              <a:rPr lang="vi-VN" b="1" dirty="0" smtClean="0">
                <a:latin typeface="Times New Roman" panose="02020603050405020304" pitchFamily="18" charset="0"/>
                <a:ea typeface="Calibri" panose="020F0502020204030204" pitchFamily="34" charset="0"/>
                <a:cs typeface="Times New Roman" panose="02020603050405020304" pitchFamily="18" charset="0"/>
              </a:rPr>
              <a:t>Ứng </a:t>
            </a:r>
            <a:r>
              <a:rPr lang="vi-VN" b="1" dirty="0">
                <a:latin typeface="Times New Roman" panose="02020603050405020304" pitchFamily="18" charset="0"/>
                <a:ea typeface="Calibri" panose="020F0502020204030204" pitchFamily="34" charset="0"/>
                <a:cs typeface="Times New Roman" panose="02020603050405020304" pitchFamily="18" charset="0"/>
              </a:rPr>
              <a:t>dụng tuy đã đáp ứng những nhu cầu đơn giản. Tuy nhiên vẫn còn nhiều hạn chế và một số tính năng cần phát triển </a:t>
            </a:r>
            <a:r>
              <a:rPr lang="vi-VN" b="1" dirty="0" smtClean="0">
                <a:latin typeface="Times New Roman" panose="02020603050405020304" pitchFamily="18" charset="0"/>
                <a:ea typeface="Calibri" panose="020F0502020204030204" pitchFamily="34" charset="0"/>
                <a:cs typeface="Times New Roman" panose="02020603050405020304" pitchFamily="18" charset="0"/>
              </a:rPr>
              <a:t>như:</a:t>
            </a:r>
            <a:endParaRPr lang="en-US" b="1" dirty="0" smtClean="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Tx/>
              <a:buChar char="-"/>
            </a:pPr>
            <a:r>
              <a:rPr lang="vi-VN" dirty="0" smtClean="0">
                <a:latin typeface="Times New Roman" panose="02020603050405020304" pitchFamily="18" charset="0"/>
                <a:ea typeface="Times New Roman" panose="02020603050405020304" pitchFamily="18" charset="0"/>
              </a:rPr>
              <a:t>Tích </a:t>
            </a:r>
            <a:r>
              <a:rPr lang="vi-VN" dirty="0">
                <a:latin typeface="Times New Roman" panose="02020603050405020304" pitchFamily="18" charset="0"/>
                <a:ea typeface="Times New Roman" panose="02020603050405020304" pitchFamily="18" charset="0"/>
              </a:rPr>
              <a:t>hợp công nghệ vào trong APP cũng như Web để cho việc hiển thị thông tin một cách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thông</a:t>
            </a:r>
            <a:r>
              <a:rPr lang="en-US" dirty="0">
                <a:latin typeface="Times New Roman" panose="02020603050405020304" pitchFamily="18" charset="0"/>
                <a:ea typeface="Times New Roman" panose="02020603050405020304" pitchFamily="18" charset="0"/>
              </a:rPr>
              <a:t> minh </a:t>
            </a:r>
            <a:r>
              <a:rPr lang="en-US" dirty="0" err="1">
                <a:latin typeface="Times New Roman" panose="02020603050405020304" pitchFamily="18" charset="0"/>
                <a:ea typeface="Times New Roman" panose="02020603050405020304" pitchFamily="18" charset="0"/>
              </a:rPr>
              <a:t>và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có</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chọn</a:t>
            </a:r>
            <a:r>
              <a:rPr lang="en-US" dirty="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lọc</a:t>
            </a:r>
            <a:r>
              <a:rPr lang="en-US" dirty="0" smtClean="0">
                <a:latin typeface="Times New Roman" panose="02020603050405020304" pitchFamily="18" charset="0"/>
                <a:ea typeface="Times New Roman" panose="02020603050405020304" pitchFamily="18" charset="0"/>
              </a:rPr>
              <a:t>.</a:t>
            </a:r>
          </a:p>
          <a:p>
            <a:pPr marL="285750" indent="-285750" algn="just">
              <a:lnSpc>
                <a:spcPct val="150000"/>
              </a:lnSpc>
              <a:spcAft>
                <a:spcPts val="800"/>
              </a:spcAft>
              <a:buFontTx/>
              <a:buChar char="-"/>
            </a:pPr>
            <a:r>
              <a:rPr lang="en-US" dirty="0" err="1" smtClean="0">
                <a:latin typeface="Times New Roman" panose="02020603050405020304" pitchFamily="18" charset="0"/>
                <a:ea typeface="Times New Roman" panose="02020603050405020304" pitchFamily="18" charset="0"/>
              </a:rPr>
              <a:t>Tối</a:t>
            </a:r>
            <a:r>
              <a:rPr lang="en-US" dirty="0" smtClean="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ưu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hóa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tốc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độ</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tính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toán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truy</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xuất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dữ</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liệu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mạng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xã</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hội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có</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số</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lượng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lớn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người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dùng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đăng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nhập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cũng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như</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cập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nhật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thêm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một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số</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chức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năng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đem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lại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những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trải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nghiệm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cho</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người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sử</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dụng</a:t>
            </a:r>
            <a:r>
              <a:rPr lang="en-US" dirty="0">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169310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40183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98460" y="109877"/>
            <a:ext cx="7199289" cy="584775"/>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PHẦN 1: GIỚI THIỆU VỀ ĐỀ TÀI</a:t>
            </a:r>
            <a:endParaRPr lang="en-US" sz="32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93" y="1061398"/>
            <a:ext cx="4762500" cy="4762500"/>
          </a:xfrm>
          <a:prstGeom prst="rect">
            <a:avLst/>
          </a:prstGeom>
        </p:spPr>
      </p:pic>
      <p:sp>
        <p:nvSpPr>
          <p:cNvPr id="2" name="Rectangle 1"/>
          <p:cNvSpPr/>
          <p:nvPr/>
        </p:nvSpPr>
        <p:spPr>
          <a:xfrm>
            <a:off x="5026924" y="811158"/>
            <a:ext cx="6832979" cy="5262979"/>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T</a:t>
            </a:r>
            <a:r>
              <a:rPr lang="vi-VN" sz="2800" dirty="0" smtClean="0">
                <a:latin typeface="Times New Roman" panose="02020603050405020304" pitchFamily="18" charset="0"/>
                <a:cs typeface="Times New Roman" panose="02020603050405020304" pitchFamily="18" charset="0"/>
              </a:rPr>
              <a:t>rong </a:t>
            </a:r>
            <a:r>
              <a:rPr lang="vi-VN" sz="2800" dirty="0">
                <a:latin typeface="Times New Roman" panose="02020603050405020304" pitchFamily="18" charset="0"/>
                <a:cs typeface="Times New Roman" panose="02020603050405020304" pitchFamily="18" charset="0"/>
              </a:rPr>
              <a:t>thời đại hiện nay, Công nghệ Thông tin đang phát triển một cách vượt bậc và cho ra mắt hàng loạt công nghệ. Cũng vì thế mà nhu cầu của con người ngày càng tăng theo</a:t>
            </a:r>
            <a:r>
              <a:rPr lang="vi-VN" sz="2800" dirty="0" smtClean="0">
                <a:latin typeface="Times New Roman" panose="02020603050405020304" pitchFamily="18" charset="0"/>
                <a:cs typeface="Times New Roman" panose="02020603050405020304" pitchFamily="18" charset="0"/>
              </a:rPr>
              <a:t>.</a:t>
            </a:r>
            <a:endParaRPr lang="en-US" sz="2800" dirty="0" smtClean="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B</a:t>
            </a:r>
            <a:r>
              <a:rPr lang="vi-VN" sz="2800" dirty="0" smtClean="0">
                <a:latin typeface="Times New Roman" panose="02020603050405020304" pitchFamily="18" charset="0"/>
                <a:cs typeface="Times New Roman" panose="02020603050405020304" pitchFamily="18" charset="0"/>
              </a:rPr>
              <a:t>ên </a:t>
            </a:r>
            <a:r>
              <a:rPr lang="vi-VN" sz="2800" dirty="0">
                <a:latin typeface="Times New Roman" panose="02020603050405020304" pitchFamily="18" charset="0"/>
                <a:cs typeface="Times New Roman" panose="02020603050405020304" pitchFamily="18" charset="0"/>
              </a:rPr>
              <a:t>cạnh đó thấy được thực trạng hiện nay, nhu cầu giao tiếp chia sẻ và tiếp nhận thông tin của mọi người ngày càng </a:t>
            </a:r>
            <a:r>
              <a:rPr lang="vi-VN" sz="2800" dirty="0" smtClean="0">
                <a:latin typeface="Times New Roman" panose="02020603050405020304" pitchFamily="18" charset="0"/>
                <a:cs typeface="Times New Roman" panose="02020603050405020304" pitchFamily="18" charset="0"/>
              </a:rPr>
              <a:t>nhiều</a:t>
            </a:r>
            <a:r>
              <a:rPr lang="en-US" sz="2800" dirty="0" smtClean="0">
                <a:latin typeface="Times New Roman" panose="02020603050405020304" pitchFamily="18" charset="0"/>
                <a:cs typeface="Times New Roman" panose="02020603050405020304" pitchFamily="18" charset="0"/>
              </a:rPr>
              <a:t>.</a:t>
            </a:r>
          </a:p>
          <a:p>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Cho </a:t>
            </a:r>
            <a:r>
              <a:rPr lang="en-US" sz="2800" dirty="0" err="1" smtClean="0">
                <a:latin typeface="Times New Roman" panose="02020603050405020304" pitchFamily="18" charset="0"/>
                <a:cs typeface="Times New Roman" panose="02020603050405020304" pitchFamily="18" charset="0"/>
              </a:rPr>
              <a:t>nên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sự</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xuất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hiện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nhiều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ứng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dụng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mạng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xã</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hội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giúp</a:t>
            </a:r>
            <a:r>
              <a:rPr lang="en-US" sz="2800" dirty="0" smtClean="0">
                <a:latin typeface="Times New Roman" panose="02020603050405020304" pitchFamily="18" charset="0"/>
                <a:cs typeface="Times New Roman" panose="02020603050405020304" pitchFamily="18" charset="0"/>
              </a:rPr>
              <a:t> con </a:t>
            </a:r>
            <a:r>
              <a:rPr lang="en-US" sz="2800" dirty="0" err="1" smtClean="0">
                <a:latin typeface="Times New Roman" panose="02020603050405020304" pitchFamily="18" charset="0"/>
                <a:cs typeface="Times New Roman" panose="02020603050405020304" pitchFamily="18" charset="0"/>
              </a:rPr>
              <a:t>người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dễ</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dàng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liên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lạc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tiếp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cận</a:t>
            </a:r>
            <a:r>
              <a:rPr lang="en-US" sz="2800" dirty="0" smtClean="0">
                <a:latin typeface="Times New Roman" panose="02020603050405020304" pitchFamily="18" charset="0"/>
                <a:cs typeface="Times New Roman" panose="02020603050405020304" pitchFamily="18" charset="0"/>
              </a:rPr>
              <a:t> tin </a:t>
            </a:r>
            <a:r>
              <a:rPr lang="en-US" sz="2800" dirty="0" err="1" smtClean="0">
                <a:latin typeface="Times New Roman" panose="02020603050405020304" pitchFamily="18" charset="0"/>
                <a:cs typeface="Times New Roman" panose="02020603050405020304" pitchFamily="18" charset="0"/>
              </a:rPr>
              <a:t>tức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một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cách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nhanh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chóng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thuận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lợi</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614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98460" y="109877"/>
            <a:ext cx="7199289" cy="584775"/>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PHẦN 1: GIỚI THIỆU VỀ ĐỀ TÀI</a:t>
            </a:r>
            <a:endParaRPr lang="en-US" sz="3200" b="1" dirty="0">
              <a:latin typeface="Times New Roman" panose="02020603050405020304" pitchFamily="18" charset="0"/>
              <a:cs typeface="Times New Roman" panose="02020603050405020304" pitchFamily="18" charset="0"/>
            </a:endParaRPr>
          </a:p>
        </p:txBody>
      </p:sp>
      <p:sp>
        <p:nvSpPr>
          <p:cNvPr id="2" name="Rectangle 1"/>
          <p:cNvSpPr/>
          <p:nvPr/>
        </p:nvSpPr>
        <p:spPr>
          <a:xfrm>
            <a:off x="5026924" y="1616155"/>
            <a:ext cx="6478137" cy="2923877"/>
          </a:xfrm>
          <a:prstGeom prst="rect">
            <a:avLst/>
          </a:prstGeom>
        </p:spPr>
        <p:txBody>
          <a:bodyPr wrap="square">
            <a:spAutoFit/>
          </a:bodyPr>
          <a:lstStyle/>
          <a:p>
            <a:r>
              <a:rPr lang="en-US" sz="2400" dirty="0" smtClean="0">
                <a:latin typeface="Times New Roman" panose="02020603050405020304" pitchFamily="18" charset="0"/>
                <a:cs typeface="Times New Roman" panose="02020603050405020304" pitchFamily="18" charset="0"/>
              </a:rPr>
              <a:t>=&gt; </a:t>
            </a:r>
            <a:r>
              <a:rPr lang="en-US" sz="2400" dirty="0" err="1" smtClean="0">
                <a:latin typeface="Times New Roman" panose="02020603050405020304" pitchFamily="18" charset="0"/>
                <a:cs typeface="Times New Roman" panose="02020603050405020304" pitchFamily="18" charset="0"/>
              </a:rPr>
              <a:t>Nhận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thấy</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điều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này</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nên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nhóm</a:t>
            </a:r>
            <a:r>
              <a:rPr lang="vi-VN" sz="2400" dirty="0" smtClean="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em đã quyết định chọn đề tài “Xây dựng mạng xã hội nội bộ doanh nghiệp” để tạo cầu nối giữa nhân viên với nhân viên, nhân viên với lãnh đạo và giúp các nhân viên tiếp cận với thông tin của công ty, doanh nghiệp</a:t>
            </a:r>
            <a:r>
              <a:rPr lang="da-DK" sz="2400" dirty="0">
                <a:latin typeface="Times New Roman" panose="02020603050405020304" pitchFamily="18" charset="0"/>
                <a:cs typeface="Times New Roman" panose="02020603050405020304" pitchFamily="18" charset="0"/>
              </a:rPr>
              <a:t> một cách nhanh chóng và hiệu quả. </a:t>
            </a:r>
            <a:endParaRPr lang="en-US" sz="2400" dirty="0">
              <a:latin typeface="Times New Roman" panose="02020603050405020304" pitchFamily="18" charset="0"/>
              <a:cs typeface="Times New Roman" panose="02020603050405020304" pitchFamily="18" charset="0"/>
            </a:endParaRPr>
          </a:p>
          <a:p>
            <a:endParaRPr lang="en-US" sz="4000" dirty="0">
              <a:latin typeface="Times New Roman" panose="02020603050405020304" pitchFamily="18" charset="0"/>
              <a:cs typeface="Times New Roman" panose="02020603050405020304"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371243" y="3717071"/>
            <a:ext cx="4454434" cy="2673532"/>
          </a:xfrm>
          <a:prstGeom prst="rect">
            <a:avLst/>
          </a:prstGeom>
        </p:spPr>
      </p:pic>
      <p:grpSp>
        <p:nvGrpSpPr>
          <p:cNvPr id="8" name="Group 7"/>
          <p:cNvGrpSpPr/>
          <p:nvPr/>
        </p:nvGrpSpPr>
        <p:grpSpPr>
          <a:xfrm>
            <a:off x="371243" y="771158"/>
            <a:ext cx="4006442" cy="2756196"/>
            <a:chOff x="0" y="-70499"/>
            <a:chExt cx="2788727" cy="3816052"/>
          </a:xfrm>
        </p:grpSpPr>
        <p:pic>
          <p:nvPicPr>
            <p:cNvPr id="9" name="Picture 8" descr="C:\Users\Administrator\AppData\Local\Microsoft\Windows\INetCache\Content.Word\Screenshot_2021-01-10-01-35-48-747_com.khoaluan_project.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0499"/>
              <a:ext cx="1380964" cy="3816052"/>
            </a:xfrm>
            <a:prstGeom prst="rect">
              <a:avLst/>
            </a:prstGeom>
            <a:noFill/>
            <a:ln>
              <a:noFill/>
            </a:ln>
          </p:spPr>
        </p:pic>
        <p:pic>
          <p:nvPicPr>
            <p:cNvPr id="10" name="Picture 9" descr="C:\Users\Administrator\AppData\Local\Microsoft\Windows\INetCache\Content.Word\Screenshot_2021-01-10-01-36-13-884_com.khoaluan_project.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7922" y="-70499"/>
              <a:ext cx="1330805" cy="3816051"/>
            </a:xfrm>
            <a:prstGeom prst="rect">
              <a:avLst/>
            </a:prstGeom>
            <a:noFill/>
            <a:ln>
              <a:noFill/>
            </a:ln>
          </p:spPr>
        </p:pic>
      </p:grpSp>
    </p:spTree>
    <p:extLst>
      <p:ext uri="{BB962C8B-B14F-4D97-AF65-F5344CB8AC3E}">
        <p14:creationId xmlns:p14="http://schemas.microsoft.com/office/powerpoint/2010/main" val="275425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48799" y="110880"/>
            <a:ext cx="8094401"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2: MỤC TIÊU ĐỀ TÀI</a:t>
            </a:r>
            <a:endParaRPr lang="en-US" sz="3600" b="1" dirty="0">
              <a:latin typeface="Times New Roman" panose="02020603050405020304" pitchFamily="18" charset="0"/>
              <a:cs typeface="Times New Roman" panose="02020603050405020304" pitchFamily="18" charset="0"/>
            </a:endParaRPr>
          </a:p>
        </p:txBody>
      </p:sp>
      <p:sp>
        <p:nvSpPr>
          <p:cNvPr id="5" name="Rectangle 4"/>
          <p:cNvSpPr/>
          <p:nvPr/>
        </p:nvSpPr>
        <p:spPr>
          <a:xfrm>
            <a:off x="732428" y="920984"/>
            <a:ext cx="10727141" cy="2893100"/>
          </a:xfrm>
          <a:prstGeom prst="rect">
            <a:avLst/>
          </a:prstGeom>
        </p:spPr>
        <p:txBody>
          <a:bodyPr wrap="square">
            <a:spAutoFit/>
          </a:bodyPr>
          <a:lstStyle/>
          <a:p>
            <a:pPr marL="342900" lvl="0" indent="-342900" algn="just">
              <a:lnSpc>
                <a:spcPct val="150000"/>
              </a:lnSpc>
              <a:spcBef>
                <a:spcPts val="600"/>
              </a:spcBef>
              <a:spcAft>
                <a:spcPts val="0"/>
              </a:spcAft>
              <a:buFont typeface="Symbol" panose="05050102010706020507" pitchFamily="18" charset="2"/>
              <a:buChar char=""/>
              <a:tabLst>
                <a:tab pos="685800" algn="l"/>
              </a:tabLst>
            </a:pPr>
            <a:r>
              <a:rPr lang="en-US" dirty="0" err="1" smtClean="0">
                <a:latin typeface="Times New Roman" panose="02020603050405020304" pitchFamily="18" charset="0"/>
                <a:ea typeface="Times New Roman" panose="02020603050405020304" pitchFamily="18" charset="0"/>
              </a:rPr>
              <a:t>Xây</a:t>
            </a:r>
            <a:r>
              <a:rPr lang="en-US" dirty="0" smtClean="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dựng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ứng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dụng</a:t>
            </a:r>
            <a:r>
              <a:rPr lang="en-US" dirty="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trên</a:t>
            </a:r>
            <a:r>
              <a:rPr lang="en-US" dirty="0" smtClean="0">
                <a:latin typeface="Times New Roman" panose="02020603050405020304" pitchFamily="18" charset="0"/>
                <a:ea typeface="Times New Roman" panose="02020603050405020304" pitchFamily="18" charset="0"/>
              </a:rPr>
              <a:t> Web/APP </a:t>
            </a:r>
            <a:endParaRPr lang="en-US" dirty="0">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0"/>
              </a:spcAft>
              <a:buFont typeface="Symbol" panose="05050102010706020507" pitchFamily="18" charset="2"/>
              <a:buChar char=""/>
              <a:tabLst>
                <a:tab pos="685800" algn="l"/>
              </a:tabLst>
            </a:pPr>
            <a:r>
              <a:rPr lang="en-US" dirty="0" err="1">
                <a:latin typeface="Times New Roman" panose="02020603050405020304" pitchFamily="18" charset="0"/>
                <a:ea typeface="Times New Roman" panose="02020603050405020304" pitchFamily="18" charset="0"/>
              </a:rPr>
              <a:t>Tạo</a:t>
            </a:r>
            <a:r>
              <a:rPr lang="en-US" dirty="0">
                <a:latin typeface="Times New Roman" panose="02020603050405020304" pitchFamily="18" charset="0"/>
                <a:ea typeface="Times New Roman" panose="02020603050405020304" pitchFamily="18" charset="0"/>
              </a:rPr>
              <a:t> </a:t>
            </a:r>
            <a:r>
              <a:rPr lang="da-DK" dirty="0">
                <a:latin typeface="Times New Roman" panose="02020603050405020304" pitchFamily="18" charset="0"/>
                <a:ea typeface="Times New Roman" panose="02020603050405020304" pitchFamily="18" charset="0"/>
              </a:rPr>
              <a:t>ra một môi trường cho các nhân viên của công ty có thể giao tiếp giữa nhân viên với nhau, giữa nhân viên với lãnh đạo, nắm bắt thông tin </a:t>
            </a:r>
            <a:r>
              <a:rPr lang="vi-VN" dirty="0">
                <a:latin typeface="Times New Roman" panose="02020603050405020304" pitchFamily="18" charset="0"/>
                <a:ea typeface="Times New Roman" panose="02020603050405020304" pitchFamily="18" charset="0"/>
              </a:rPr>
              <a:t>công ty, doanh nghiệp</a:t>
            </a:r>
            <a:r>
              <a:rPr lang="da-DK" dirty="0">
                <a:latin typeface="Times New Roman" panose="02020603050405020304" pitchFamily="18" charset="0"/>
                <a:ea typeface="Times New Roman" panose="02020603050405020304" pitchFamily="18" charset="0"/>
              </a:rPr>
              <a:t> một cách nhanh chóng và hiệu quả</a:t>
            </a:r>
            <a:r>
              <a:rPr lang="vi-VN" dirty="0" smtClean="0">
                <a:latin typeface="Times New Roman" panose="02020603050405020304" pitchFamily="18" charset="0"/>
                <a:ea typeface="Times New Roman" panose="02020603050405020304" pitchFamily="18" charset="0"/>
              </a:rPr>
              <a:t>.</a:t>
            </a:r>
            <a:endParaRPr lang="en-US" dirty="0" smtClean="0">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0"/>
              </a:spcAft>
              <a:buFont typeface="Symbol" panose="05050102010706020507" pitchFamily="18" charset="2"/>
              <a:buChar char=""/>
              <a:tabLst>
                <a:tab pos="685800" algn="l"/>
              </a:tabLst>
            </a:pPr>
            <a:r>
              <a:rPr lang="en-US" dirty="0" err="1" smtClean="0">
                <a:latin typeface="Times New Roman" panose="02020603050405020304" pitchFamily="18" charset="0"/>
                <a:ea typeface="Times New Roman" panose="02020603050405020304" pitchFamily="18" charset="0"/>
              </a:rPr>
              <a:t>Giao</a:t>
            </a: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diện</a:t>
            </a: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đơn</a:t>
            </a: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giản</a:t>
            </a:r>
            <a:r>
              <a:rPr lang="en-US" dirty="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dễ</a:t>
            </a: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gần</a:t>
            </a: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dễ</a:t>
            </a: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sử</a:t>
            </a: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dụng</a:t>
            </a:r>
            <a:r>
              <a:rPr lang="en-US" dirty="0" smtClean="0">
                <a:latin typeface="Times New Roman" panose="02020603050405020304" pitchFamily="18" charset="0"/>
                <a:ea typeface="Times New Roman" panose="02020603050405020304" pitchFamily="18" charset="0"/>
              </a:rPr>
              <a:t>.</a:t>
            </a:r>
          </a:p>
          <a:p>
            <a:pPr marL="342900" indent="-342900" algn="just">
              <a:lnSpc>
                <a:spcPct val="150000"/>
              </a:lnSpc>
              <a:spcBef>
                <a:spcPts val="600"/>
              </a:spcBef>
              <a:buFont typeface="Symbol" panose="05050102010706020507" pitchFamily="18" charset="2"/>
              <a:buChar char=""/>
              <a:tabLst>
                <a:tab pos="685800" algn="l"/>
              </a:tabLst>
            </a:pPr>
            <a:r>
              <a:rPr lang="en-US" dirty="0" err="1">
                <a:latin typeface="Times New Roman" panose="02020603050405020304" pitchFamily="18" charset="0"/>
                <a:ea typeface="Times New Roman" panose="02020603050405020304" pitchFamily="18" charset="0"/>
              </a:rPr>
              <a:t>Đảm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bảo</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đầy</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đủ</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các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chức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năng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chính</a:t>
            </a:r>
            <a:r>
              <a:rPr lang="en-US" dirty="0">
                <a:latin typeface="Times New Roman" panose="02020603050405020304" pitchFamily="18" charset="0"/>
                <a:ea typeface="Times New Roman" panose="02020603050405020304" pitchFamily="18" charset="0"/>
              </a:rPr>
              <a:t>. </a:t>
            </a:r>
          </a:p>
          <a:p>
            <a:pPr marL="342900" lvl="0" indent="-342900" algn="just">
              <a:lnSpc>
                <a:spcPct val="150000"/>
              </a:lnSpc>
              <a:spcBef>
                <a:spcPts val="600"/>
              </a:spcBef>
              <a:spcAft>
                <a:spcPts val="0"/>
              </a:spcAft>
              <a:buFont typeface="Symbol" panose="05050102010706020507" pitchFamily="18" charset="2"/>
              <a:buChar char=""/>
              <a:tabLst>
                <a:tab pos="685800" algn="l"/>
              </a:tabLst>
            </a:pPr>
            <a:endParaRPr lang="en-US" dirty="0">
              <a:latin typeface="Times New Roman" panose="02020603050405020304" pitchFamily="18" charset="0"/>
              <a:ea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8726" y="2602458"/>
            <a:ext cx="4064474" cy="4064474"/>
          </a:xfrm>
          <a:prstGeom prst="rect">
            <a:avLst/>
          </a:prstGeom>
        </p:spPr>
      </p:pic>
    </p:spTree>
    <p:extLst>
      <p:ext uri="{BB962C8B-B14F-4D97-AF65-F5344CB8AC3E}">
        <p14:creationId xmlns:p14="http://schemas.microsoft.com/office/powerpoint/2010/main" val="152889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48799" y="110880"/>
            <a:ext cx="8094401"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2: MỤC TIÊU ĐỀ TÀI</a:t>
            </a:r>
            <a:endParaRPr lang="en-US" sz="36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9963" y="757211"/>
            <a:ext cx="4762500" cy="4762500"/>
          </a:xfrm>
          <a:prstGeom prst="rect">
            <a:avLst/>
          </a:prstGeom>
        </p:spPr>
      </p:pic>
      <p:sp>
        <p:nvSpPr>
          <p:cNvPr id="3" name="Rectangle 2"/>
          <p:cNvSpPr/>
          <p:nvPr/>
        </p:nvSpPr>
        <p:spPr>
          <a:xfrm>
            <a:off x="489803" y="1469389"/>
            <a:ext cx="5187666" cy="504000"/>
          </a:xfrm>
          <a:prstGeom prst="rect">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 name="Freeform 3"/>
          <p:cNvSpPr/>
          <p:nvPr/>
        </p:nvSpPr>
        <p:spPr>
          <a:xfrm>
            <a:off x="749186" y="1174189"/>
            <a:ext cx="4569788" cy="590400"/>
          </a:xfrm>
          <a:custGeom>
            <a:avLst/>
            <a:gdLst>
              <a:gd name="connsiteX0" fmla="*/ 0 w 3627008"/>
              <a:gd name="connsiteY0" fmla="*/ 98402 h 590400"/>
              <a:gd name="connsiteX1" fmla="*/ 98402 w 3627008"/>
              <a:gd name="connsiteY1" fmla="*/ 0 h 590400"/>
              <a:gd name="connsiteX2" fmla="*/ 3528606 w 3627008"/>
              <a:gd name="connsiteY2" fmla="*/ 0 h 590400"/>
              <a:gd name="connsiteX3" fmla="*/ 3627008 w 3627008"/>
              <a:gd name="connsiteY3" fmla="*/ 98402 h 590400"/>
              <a:gd name="connsiteX4" fmla="*/ 3627008 w 3627008"/>
              <a:gd name="connsiteY4" fmla="*/ 491998 h 590400"/>
              <a:gd name="connsiteX5" fmla="*/ 3528606 w 3627008"/>
              <a:gd name="connsiteY5" fmla="*/ 590400 h 590400"/>
              <a:gd name="connsiteX6" fmla="*/ 98402 w 3627008"/>
              <a:gd name="connsiteY6" fmla="*/ 590400 h 590400"/>
              <a:gd name="connsiteX7" fmla="*/ 0 w 3627008"/>
              <a:gd name="connsiteY7" fmla="*/ 491998 h 590400"/>
              <a:gd name="connsiteX8" fmla="*/ 0 w 3627008"/>
              <a:gd name="connsiteY8" fmla="*/ 98402 h 5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7008" h="590400">
                <a:moveTo>
                  <a:pt x="0" y="98402"/>
                </a:moveTo>
                <a:cubicBezTo>
                  <a:pt x="0" y="44056"/>
                  <a:pt x="44056" y="0"/>
                  <a:pt x="98402" y="0"/>
                </a:cubicBezTo>
                <a:lnTo>
                  <a:pt x="3528606" y="0"/>
                </a:lnTo>
                <a:cubicBezTo>
                  <a:pt x="3582952" y="0"/>
                  <a:pt x="3627008" y="44056"/>
                  <a:pt x="3627008" y="98402"/>
                </a:cubicBezTo>
                <a:lnTo>
                  <a:pt x="3627008" y="491998"/>
                </a:lnTo>
                <a:cubicBezTo>
                  <a:pt x="3627008" y="546344"/>
                  <a:pt x="3582952" y="590400"/>
                  <a:pt x="3528606" y="590400"/>
                </a:cubicBezTo>
                <a:lnTo>
                  <a:pt x="98402" y="590400"/>
                </a:lnTo>
                <a:cubicBezTo>
                  <a:pt x="44056" y="590400"/>
                  <a:pt x="0" y="546344"/>
                  <a:pt x="0" y="491998"/>
                </a:cubicBezTo>
                <a:lnTo>
                  <a:pt x="0" y="98402"/>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66078" tIns="28821" rIns="166078" bIns="28821" numCol="1" spcCol="1270" anchor="ctr" anchorCtr="0">
            <a:noAutofit/>
          </a:bodyPr>
          <a:lstStyle/>
          <a:p>
            <a:pPr lvl="0" algn="l" defTabSz="1244600">
              <a:lnSpc>
                <a:spcPct val="90000"/>
              </a:lnSpc>
              <a:spcBef>
                <a:spcPct val="0"/>
              </a:spcBef>
              <a:spcAft>
                <a:spcPct val="35000"/>
              </a:spcAft>
            </a:pPr>
            <a:r>
              <a:rPr lang="en-US" sz="2500" kern="1200" dirty="0" err="1" smtClean="0">
                <a:latin typeface="Times New Roman" panose="02020603050405020304" pitchFamily="18" charset="0"/>
                <a:cs typeface="Times New Roman" panose="02020603050405020304" pitchFamily="18" charset="0"/>
              </a:rPr>
              <a:t>Tạo</a:t>
            </a:r>
            <a:r>
              <a:rPr lang="en-US" sz="2500" kern="1200" dirty="0" smtClean="0">
                <a:latin typeface="Times New Roman" panose="02020603050405020304" pitchFamily="18" charset="0"/>
                <a:cs typeface="Times New Roman" panose="02020603050405020304" pitchFamily="18" charset="0"/>
              </a:rPr>
              <a:t> </a:t>
            </a:r>
            <a:r>
              <a:rPr lang="en-US" sz="2500" kern="1200" dirty="0" err="1" smtClean="0">
                <a:latin typeface="Times New Roman" panose="02020603050405020304" pitchFamily="18" charset="0"/>
                <a:cs typeface="Times New Roman" panose="02020603050405020304" pitchFamily="18" charset="0"/>
              </a:rPr>
              <a:t>bài</a:t>
            </a:r>
            <a:r>
              <a:rPr lang="en-US" sz="2500" kern="1200" dirty="0" smtClean="0">
                <a:latin typeface="Times New Roman" panose="02020603050405020304" pitchFamily="18" charset="0"/>
                <a:cs typeface="Times New Roman" panose="02020603050405020304" pitchFamily="18" charset="0"/>
              </a:rPr>
              <a:t> </a:t>
            </a:r>
            <a:r>
              <a:rPr lang="en-US" sz="2500" kern="1200" dirty="0" err="1" smtClean="0">
                <a:latin typeface="Times New Roman" panose="02020603050405020304" pitchFamily="18" charset="0"/>
                <a:cs typeface="Times New Roman" panose="02020603050405020304" pitchFamily="18" charset="0"/>
              </a:rPr>
              <a:t>đăng</a:t>
            </a:r>
            <a:endParaRPr lang="en-US" sz="2500" kern="1200" dirty="0">
              <a:latin typeface="Times New Roman" panose="02020603050405020304" pitchFamily="18" charset="0"/>
              <a:cs typeface="Times New Roman" panose="02020603050405020304" pitchFamily="18" charset="0"/>
            </a:endParaRPr>
          </a:p>
        </p:txBody>
      </p:sp>
      <p:sp>
        <p:nvSpPr>
          <p:cNvPr id="6" name="Rectangle 5"/>
          <p:cNvSpPr/>
          <p:nvPr/>
        </p:nvSpPr>
        <p:spPr>
          <a:xfrm>
            <a:off x="489803" y="2376590"/>
            <a:ext cx="5187666" cy="504000"/>
          </a:xfrm>
          <a:prstGeom prst="rect">
            <a:avLst/>
          </a:pr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Freeform 8"/>
          <p:cNvSpPr/>
          <p:nvPr/>
        </p:nvSpPr>
        <p:spPr>
          <a:xfrm>
            <a:off x="749186" y="2081390"/>
            <a:ext cx="4569788" cy="590400"/>
          </a:xfrm>
          <a:custGeom>
            <a:avLst/>
            <a:gdLst>
              <a:gd name="connsiteX0" fmla="*/ 0 w 3631366"/>
              <a:gd name="connsiteY0" fmla="*/ 98402 h 590400"/>
              <a:gd name="connsiteX1" fmla="*/ 98402 w 3631366"/>
              <a:gd name="connsiteY1" fmla="*/ 0 h 590400"/>
              <a:gd name="connsiteX2" fmla="*/ 3532964 w 3631366"/>
              <a:gd name="connsiteY2" fmla="*/ 0 h 590400"/>
              <a:gd name="connsiteX3" fmla="*/ 3631366 w 3631366"/>
              <a:gd name="connsiteY3" fmla="*/ 98402 h 590400"/>
              <a:gd name="connsiteX4" fmla="*/ 3631366 w 3631366"/>
              <a:gd name="connsiteY4" fmla="*/ 491998 h 590400"/>
              <a:gd name="connsiteX5" fmla="*/ 3532964 w 3631366"/>
              <a:gd name="connsiteY5" fmla="*/ 590400 h 590400"/>
              <a:gd name="connsiteX6" fmla="*/ 98402 w 3631366"/>
              <a:gd name="connsiteY6" fmla="*/ 590400 h 590400"/>
              <a:gd name="connsiteX7" fmla="*/ 0 w 3631366"/>
              <a:gd name="connsiteY7" fmla="*/ 491998 h 590400"/>
              <a:gd name="connsiteX8" fmla="*/ 0 w 3631366"/>
              <a:gd name="connsiteY8" fmla="*/ 98402 h 5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366" h="590400">
                <a:moveTo>
                  <a:pt x="0" y="98402"/>
                </a:moveTo>
                <a:cubicBezTo>
                  <a:pt x="0" y="44056"/>
                  <a:pt x="44056" y="0"/>
                  <a:pt x="98402" y="0"/>
                </a:cubicBezTo>
                <a:lnTo>
                  <a:pt x="3532964" y="0"/>
                </a:lnTo>
                <a:cubicBezTo>
                  <a:pt x="3587310" y="0"/>
                  <a:pt x="3631366" y="44056"/>
                  <a:pt x="3631366" y="98402"/>
                </a:cubicBezTo>
                <a:lnTo>
                  <a:pt x="3631366" y="491998"/>
                </a:lnTo>
                <a:cubicBezTo>
                  <a:pt x="3631366" y="546344"/>
                  <a:pt x="3587310" y="590400"/>
                  <a:pt x="3532964" y="590400"/>
                </a:cubicBezTo>
                <a:lnTo>
                  <a:pt x="98402" y="590400"/>
                </a:lnTo>
                <a:cubicBezTo>
                  <a:pt x="44056" y="590400"/>
                  <a:pt x="0" y="546344"/>
                  <a:pt x="0" y="491998"/>
                </a:cubicBezTo>
                <a:lnTo>
                  <a:pt x="0" y="98402"/>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66078" tIns="28821" rIns="166078" bIns="28821" numCol="1" spcCol="1270" anchor="ctr" anchorCtr="0">
            <a:noAutofit/>
          </a:bodyPr>
          <a:lstStyle/>
          <a:p>
            <a:pPr lvl="0" algn="l" defTabSz="1244600">
              <a:lnSpc>
                <a:spcPct val="90000"/>
              </a:lnSpc>
              <a:spcBef>
                <a:spcPct val="0"/>
              </a:spcBef>
              <a:spcAft>
                <a:spcPct val="35000"/>
              </a:spcAft>
            </a:pPr>
            <a:r>
              <a:rPr lang="en-US" sz="2500" kern="1200" smtClean="0">
                <a:latin typeface="Times New Roman" panose="02020603050405020304" pitchFamily="18" charset="0"/>
                <a:cs typeface="Times New Roman" panose="02020603050405020304" pitchFamily="18" charset="0"/>
              </a:rPr>
              <a:t>Tạo cảm xúc</a:t>
            </a:r>
            <a:endParaRPr lang="en-US" sz="2500" kern="1200" dirty="0">
              <a:latin typeface="Times New Roman" panose="02020603050405020304" pitchFamily="18" charset="0"/>
              <a:cs typeface="Times New Roman" panose="02020603050405020304" pitchFamily="18" charset="0"/>
            </a:endParaRPr>
          </a:p>
        </p:txBody>
      </p:sp>
      <p:sp>
        <p:nvSpPr>
          <p:cNvPr id="10" name="Rectangle 9"/>
          <p:cNvSpPr/>
          <p:nvPr/>
        </p:nvSpPr>
        <p:spPr>
          <a:xfrm>
            <a:off x="489803" y="3283790"/>
            <a:ext cx="5187666" cy="504000"/>
          </a:xfrm>
          <a:prstGeom prst="rect">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Freeform 10"/>
          <p:cNvSpPr/>
          <p:nvPr/>
        </p:nvSpPr>
        <p:spPr>
          <a:xfrm>
            <a:off x="749186" y="2988590"/>
            <a:ext cx="4569788" cy="590400"/>
          </a:xfrm>
          <a:custGeom>
            <a:avLst/>
            <a:gdLst>
              <a:gd name="connsiteX0" fmla="*/ 0 w 3631366"/>
              <a:gd name="connsiteY0" fmla="*/ 98402 h 590400"/>
              <a:gd name="connsiteX1" fmla="*/ 98402 w 3631366"/>
              <a:gd name="connsiteY1" fmla="*/ 0 h 590400"/>
              <a:gd name="connsiteX2" fmla="*/ 3532964 w 3631366"/>
              <a:gd name="connsiteY2" fmla="*/ 0 h 590400"/>
              <a:gd name="connsiteX3" fmla="*/ 3631366 w 3631366"/>
              <a:gd name="connsiteY3" fmla="*/ 98402 h 590400"/>
              <a:gd name="connsiteX4" fmla="*/ 3631366 w 3631366"/>
              <a:gd name="connsiteY4" fmla="*/ 491998 h 590400"/>
              <a:gd name="connsiteX5" fmla="*/ 3532964 w 3631366"/>
              <a:gd name="connsiteY5" fmla="*/ 590400 h 590400"/>
              <a:gd name="connsiteX6" fmla="*/ 98402 w 3631366"/>
              <a:gd name="connsiteY6" fmla="*/ 590400 h 590400"/>
              <a:gd name="connsiteX7" fmla="*/ 0 w 3631366"/>
              <a:gd name="connsiteY7" fmla="*/ 491998 h 590400"/>
              <a:gd name="connsiteX8" fmla="*/ 0 w 3631366"/>
              <a:gd name="connsiteY8" fmla="*/ 98402 h 5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366" h="590400">
                <a:moveTo>
                  <a:pt x="0" y="98402"/>
                </a:moveTo>
                <a:cubicBezTo>
                  <a:pt x="0" y="44056"/>
                  <a:pt x="44056" y="0"/>
                  <a:pt x="98402" y="0"/>
                </a:cubicBezTo>
                <a:lnTo>
                  <a:pt x="3532964" y="0"/>
                </a:lnTo>
                <a:cubicBezTo>
                  <a:pt x="3587310" y="0"/>
                  <a:pt x="3631366" y="44056"/>
                  <a:pt x="3631366" y="98402"/>
                </a:cubicBezTo>
                <a:lnTo>
                  <a:pt x="3631366" y="491998"/>
                </a:lnTo>
                <a:cubicBezTo>
                  <a:pt x="3631366" y="546344"/>
                  <a:pt x="3587310" y="590400"/>
                  <a:pt x="3532964" y="590400"/>
                </a:cubicBezTo>
                <a:lnTo>
                  <a:pt x="98402" y="590400"/>
                </a:lnTo>
                <a:cubicBezTo>
                  <a:pt x="44056" y="590400"/>
                  <a:pt x="0" y="546344"/>
                  <a:pt x="0" y="491998"/>
                </a:cubicBezTo>
                <a:lnTo>
                  <a:pt x="0" y="98402"/>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6078" tIns="28821" rIns="166078" bIns="28821" numCol="1" spcCol="1270" anchor="ctr" anchorCtr="0">
            <a:noAutofit/>
          </a:bodyPr>
          <a:lstStyle/>
          <a:p>
            <a:pPr lvl="0" algn="l" defTabSz="1244600">
              <a:lnSpc>
                <a:spcPct val="90000"/>
              </a:lnSpc>
              <a:spcBef>
                <a:spcPct val="0"/>
              </a:spcBef>
              <a:spcAft>
                <a:spcPct val="35000"/>
              </a:spcAft>
            </a:pPr>
            <a:r>
              <a:rPr lang="en-US" sz="2500" kern="1200" dirty="0" err="1" smtClean="0">
                <a:latin typeface="Times New Roman" panose="02020603050405020304" pitchFamily="18" charset="0"/>
                <a:cs typeface="Times New Roman" panose="02020603050405020304" pitchFamily="18" charset="0"/>
              </a:rPr>
              <a:t>Tạo</a:t>
            </a:r>
            <a:r>
              <a:rPr lang="en-US" sz="2500" kern="1200" dirty="0" smtClean="0">
                <a:latin typeface="Times New Roman" panose="02020603050405020304" pitchFamily="18" charset="0"/>
                <a:cs typeface="Times New Roman" panose="02020603050405020304" pitchFamily="18" charset="0"/>
              </a:rPr>
              <a:t> </a:t>
            </a:r>
            <a:r>
              <a:rPr lang="en-US" sz="2500" kern="1200" dirty="0" err="1" smtClean="0">
                <a:latin typeface="Times New Roman" panose="02020603050405020304" pitchFamily="18" charset="0"/>
                <a:cs typeface="Times New Roman" panose="02020603050405020304" pitchFamily="18" charset="0"/>
              </a:rPr>
              <a:t>bình</a:t>
            </a:r>
            <a:r>
              <a:rPr lang="en-US" sz="2500" kern="1200" dirty="0" smtClean="0">
                <a:latin typeface="Times New Roman" panose="02020603050405020304" pitchFamily="18" charset="0"/>
                <a:cs typeface="Times New Roman" panose="02020603050405020304" pitchFamily="18" charset="0"/>
              </a:rPr>
              <a:t> </a:t>
            </a:r>
            <a:r>
              <a:rPr lang="en-US" sz="2500" kern="1200" dirty="0" err="1" smtClean="0">
                <a:latin typeface="Times New Roman" panose="02020603050405020304" pitchFamily="18" charset="0"/>
                <a:cs typeface="Times New Roman" panose="02020603050405020304" pitchFamily="18" charset="0"/>
              </a:rPr>
              <a:t>luận</a:t>
            </a:r>
            <a:endParaRPr lang="en-US" sz="2500" kern="1200" dirty="0">
              <a:latin typeface="Times New Roman" panose="02020603050405020304" pitchFamily="18" charset="0"/>
              <a:cs typeface="Times New Roman" panose="02020603050405020304" pitchFamily="18" charset="0"/>
            </a:endParaRPr>
          </a:p>
        </p:txBody>
      </p:sp>
      <p:sp>
        <p:nvSpPr>
          <p:cNvPr id="12" name="Rectangle 11"/>
          <p:cNvSpPr/>
          <p:nvPr/>
        </p:nvSpPr>
        <p:spPr>
          <a:xfrm>
            <a:off x="489803" y="4190990"/>
            <a:ext cx="5187666" cy="5040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Freeform 12"/>
          <p:cNvSpPr/>
          <p:nvPr/>
        </p:nvSpPr>
        <p:spPr>
          <a:xfrm>
            <a:off x="749186" y="3895790"/>
            <a:ext cx="4569788" cy="590400"/>
          </a:xfrm>
          <a:custGeom>
            <a:avLst/>
            <a:gdLst>
              <a:gd name="connsiteX0" fmla="*/ 0 w 3631366"/>
              <a:gd name="connsiteY0" fmla="*/ 98402 h 590400"/>
              <a:gd name="connsiteX1" fmla="*/ 98402 w 3631366"/>
              <a:gd name="connsiteY1" fmla="*/ 0 h 590400"/>
              <a:gd name="connsiteX2" fmla="*/ 3532964 w 3631366"/>
              <a:gd name="connsiteY2" fmla="*/ 0 h 590400"/>
              <a:gd name="connsiteX3" fmla="*/ 3631366 w 3631366"/>
              <a:gd name="connsiteY3" fmla="*/ 98402 h 590400"/>
              <a:gd name="connsiteX4" fmla="*/ 3631366 w 3631366"/>
              <a:gd name="connsiteY4" fmla="*/ 491998 h 590400"/>
              <a:gd name="connsiteX5" fmla="*/ 3532964 w 3631366"/>
              <a:gd name="connsiteY5" fmla="*/ 590400 h 590400"/>
              <a:gd name="connsiteX6" fmla="*/ 98402 w 3631366"/>
              <a:gd name="connsiteY6" fmla="*/ 590400 h 590400"/>
              <a:gd name="connsiteX7" fmla="*/ 0 w 3631366"/>
              <a:gd name="connsiteY7" fmla="*/ 491998 h 590400"/>
              <a:gd name="connsiteX8" fmla="*/ 0 w 3631366"/>
              <a:gd name="connsiteY8" fmla="*/ 98402 h 5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366" h="590400">
                <a:moveTo>
                  <a:pt x="0" y="98402"/>
                </a:moveTo>
                <a:cubicBezTo>
                  <a:pt x="0" y="44056"/>
                  <a:pt x="44056" y="0"/>
                  <a:pt x="98402" y="0"/>
                </a:cubicBezTo>
                <a:lnTo>
                  <a:pt x="3532964" y="0"/>
                </a:lnTo>
                <a:cubicBezTo>
                  <a:pt x="3587310" y="0"/>
                  <a:pt x="3631366" y="44056"/>
                  <a:pt x="3631366" y="98402"/>
                </a:cubicBezTo>
                <a:lnTo>
                  <a:pt x="3631366" y="491998"/>
                </a:lnTo>
                <a:cubicBezTo>
                  <a:pt x="3631366" y="546344"/>
                  <a:pt x="3587310" y="590400"/>
                  <a:pt x="3532964" y="590400"/>
                </a:cubicBezTo>
                <a:lnTo>
                  <a:pt x="98402" y="590400"/>
                </a:lnTo>
                <a:cubicBezTo>
                  <a:pt x="44056" y="590400"/>
                  <a:pt x="0" y="546344"/>
                  <a:pt x="0" y="491998"/>
                </a:cubicBezTo>
                <a:lnTo>
                  <a:pt x="0" y="98402"/>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66078" tIns="28821" rIns="166078" bIns="28821" numCol="1" spcCol="1270" anchor="ctr" anchorCtr="0">
            <a:noAutofit/>
          </a:bodyPr>
          <a:lstStyle/>
          <a:p>
            <a:pPr lvl="0" algn="l" defTabSz="1244600">
              <a:lnSpc>
                <a:spcPct val="90000"/>
              </a:lnSpc>
              <a:spcBef>
                <a:spcPct val="0"/>
              </a:spcBef>
              <a:spcAft>
                <a:spcPct val="35000"/>
              </a:spcAft>
            </a:pPr>
            <a:r>
              <a:rPr lang="en-US" sz="2500" kern="1200" dirty="0" err="1" smtClean="0">
                <a:latin typeface="Times New Roman" panose="02020603050405020304" pitchFamily="18" charset="0"/>
                <a:cs typeface="Times New Roman" panose="02020603050405020304" pitchFamily="18" charset="0"/>
              </a:rPr>
              <a:t>Tạo</a:t>
            </a:r>
            <a:r>
              <a:rPr lang="en-US" sz="2500" kern="1200" dirty="0" smtClean="0">
                <a:latin typeface="Times New Roman" panose="02020603050405020304" pitchFamily="18" charset="0"/>
                <a:cs typeface="Times New Roman" panose="02020603050405020304" pitchFamily="18" charset="0"/>
              </a:rPr>
              <a:t> </a:t>
            </a:r>
            <a:r>
              <a:rPr lang="en-US" sz="2500" kern="1200" dirty="0" err="1" smtClean="0">
                <a:latin typeface="Times New Roman" panose="02020603050405020304" pitchFamily="18" charset="0"/>
                <a:cs typeface="Times New Roman" panose="02020603050405020304" pitchFamily="18" charset="0"/>
              </a:rPr>
              <a:t>nhóm</a:t>
            </a:r>
            <a:endParaRPr lang="en-US" sz="2500" kern="1200" dirty="0">
              <a:latin typeface="Times New Roman" panose="02020603050405020304" pitchFamily="18" charset="0"/>
              <a:cs typeface="Times New Roman" panose="02020603050405020304" pitchFamily="18" charset="0"/>
            </a:endParaRPr>
          </a:p>
        </p:txBody>
      </p:sp>
      <p:sp>
        <p:nvSpPr>
          <p:cNvPr id="14" name="Rectangle 13"/>
          <p:cNvSpPr/>
          <p:nvPr/>
        </p:nvSpPr>
        <p:spPr>
          <a:xfrm>
            <a:off x="489803" y="5098190"/>
            <a:ext cx="5187666" cy="504000"/>
          </a:xfrm>
          <a:prstGeom prst="rect">
            <a:avLst/>
          </a:pr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Freeform 14"/>
          <p:cNvSpPr/>
          <p:nvPr/>
        </p:nvSpPr>
        <p:spPr>
          <a:xfrm>
            <a:off x="749185" y="4802990"/>
            <a:ext cx="4569789" cy="590400"/>
          </a:xfrm>
          <a:custGeom>
            <a:avLst/>
            <a:gdLst>
              <a:gd name="connsiteX0" fmla="*/ 0 w 3631366"/>
              <a:gd name="connsiteY0" fmla="*/ 98402 h 590400"/>
              <a:gd name="connsiteX1" fmla="*/ 98402 w 3631366"/>
              <a:gd name="connsiteY1" fmla="*/ 0 h 590400"/>
              <a:gd name="connsiteX2" fmla="*/ 3532964 w 3631366"/>
              <a:gd name="connsiteY2" fmla="*/ 0 h 590400"/>
              <a:gd name="connsiteX3" fmla="*/ 3631366 w 3631366"/>
              <a:gd name="connsiteY3" fmla="*/ 98402 h 590400"/>
              <a:gd name="connsiteX4" fmla="*/ 3631366 w 3631366"/>
              <a:gd name="connsiteY4" fmla="*/ 491998 h 590400"/>
              <a:gd name="connsiteX5" fmla="*/ 3532964 w 3631366"/>
              <a:gd name="connsiteY5" fmla="*/ 590400 h 590400"/>
              <a:gd name="connsiteX6" fmla="*/ 98402 w 3631366"/>
              <a:gd name="connsiteY6" fmla="*/ 590400 h 590400"/>
              <a:gd name="connsiteX7" fmla="*/ 0 w 3631366"/>
              <a:gd name="connsiteY7" fmla="*/ 491998 h 590400"/>
              <a:gd name="connsiteX8" fmla="*/ 0 w 3631366"/>
              <a:gd name="connsiteY8" fmla="*/ 98402 h 5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366" h="590400">
                <a:moveTo>
                  <a:pt x="0" y="98402"/>
                </a:moveTo>
                <a:cubicBezTo>
                  <a:pt x="0" y="44056"/>
                  <a:pt x="44056" y="0"/>
                  <a:pt x="98402" y="0"/>
                </a:cubicBezTo>
                <a:lnTo>
                  <a:pt x="3532964" y="0"/>
                </a:lnTo>
                <a:cubicBezTo>
                  <a:pt x="3587310" y="0"/>
                  <a:pt x="3631366" y="44056"/>
                  <a:pt x="3631366" y="98402"/>
                </a:cubicBezTo>
                <a:lnTo>
                  <a:pt x="3631366" y="491998"/>
                </a:lnTo>
                <a:cubicBezTo>
                  <a:pt x="3631366" y="546344"/>
                  <a:pt x="3587310" y="590400"/>
                  <a:pt x="3532964" y="590400"/>
                </a:cubicBezTo>
                <a:lnTo>
                  <a:pt x="98402" y="590400"/>
                </a:lnTo>
                <a:cubicBezTo>
                  <a:pt x="44056" y="590400"/>
                  <a:pt x="0" y="546344"/>
                  <a:pt x="0" y="491998"/>
                </a:cubicBezTo>
                <a:lnTo>
                  <a:pt x="0" y="98402"/>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66078" tIns="28821" rIns="166078" bIns="28821" numCol="1" spcCol="1270" anchor="ctr" anchorCtr="0">
            <a:noAutofit/>
          </a:bodyPr>
          <a:lstStyle/>
          <a:p>
            <a:pPr lvl="0" algn="l" defTabSz="1244600">
              <a:lnSpc>
                <a:spcPct val="90000"/>
              </a:lnSpc>
              <a:spcBef>
                <a:spcPct val="0"/>
              </a:spcBef>
              <a:spcAft>
                <a:spcPct val="35000"/>
              </a:spcAft>
            </a:pPr>
            <a:r>
              <a:rPr lang="en-US" sz="2500" smtClean="0">
                <a:latin typeface="Times New Roman" panose="02020603050405020304" pitchFamily="18" charset="0"/>
                <a:cs typeface="Times New Roman" panose="02020603050405020304" pitchFamily="18" charset="0"/>
              </a:rPr>
              <a:t>Quản lý thông tin doanh nghiệp</a:t>
            </a:r>
            <a:endParaRPr lang="en-US" sz="2500" kern="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414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arn(inVertical)">
                                      <p:cBhvr>
                                        <p:cTn id="33" dur="500"/>
                                        <p:tgtEl>
                                          <p:spTgt spid="12"/>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inVertic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1000" fill="hold"/>
                                        <p:tgtEl>
                                          <p:spTgt spid="15"/>
                                        </p:tgtEl>
                                        <p:attrNameLst>
                                          <p:attrName>ppt_w</p:attrName>
                                        </p:attrNameLst>
                                      </p:cBhvr>
                                      <p:tavLst>
                                        <p:tav tm="0">
                                          <p:val>
                                            <p:fltVal val="0"/>
                                          </p:val>
                                        </p:tav>
                                        <p:tav tm="100000">
                                          <p:val>
                                            <p:strVal val="#ppt_w"/>
                                          </p:val>
                                        </p:tav>
                                      </p:tavLst>
                                    </p:anim>
                                    <p:anim calcmode="lin" valueType="num">
                                      <p:cBhvr>
                                        <p:cTn id="42" dur="1000" fill="hold"/>
                                        <p:tgtEl>
                                          <p:spTgt spid="15"/>
                                        </p:tgtEl>
                                        <p:attrNameLst>
                                          <p:attrName>ppt_h</p:attrName>
                                        </p:attrNameLst>
                                      </p:cBhvr>
                                      <p:tavLst>
                                        <p:tav tm="0">
                                          <p:val>
                                            <p:fltVal val="0"/>
                                          </p:val>
                                        </p:tav>
                                        <p:tav tm="100000">
                                          <p:val>
                                            <p:strVal val="#ppt_h"/>
                                          </p:val>
                                        </p:tav>
                                      </p:tavLst>
                                    </p:anim>
                                    <p:anim calcmode="lin" valueType="num">
                                      <p:cBhvr>
                                        <p:cTn id="43" dur="1000" fill="hold"/>
                                        <p:tgtEl>
                                          <p:spTgt spid="15"/>
                                        </p:tgtEl>
                                        <p:attrNameLst>
                                          <p:attrName>style.rotation</p:attrName>
                                        </p:attrNameLst>
                                      </p:cBhvr>
                                      <p:tavLst>
                                        <p:tav tm="0">
                                          <p:val>
                                            <p:fltVal val="90"/>
                                          </p:val>
                                        </p:tav>
                                        <p:tav tm="100000">
                                          <p:val>
                                            <p:fltVal val="0"/>
                                          </p:val>
                                        </p:tav>
                                      </p:tavLst>
                                    </p:anim>
                                    <p:animEffect transition="in" filter="fade">
                                      <p:cBhvr>
                                        <p:cTn id="44" dur="1000"/>
                                        <p:tgtEl>
                                          <p:spTgt spid="15"/>
                                        </p:tgtEl>
                                      </p:cBhvr>
                                    </p:animEffect>
                                  </p:childTnLst>
                                </p:cTn>
                              </p:par>
                              <p:par>
                                <p:cTn id="45" presetID="3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1000" fill="hold"/>
                                        <p:tgtEl>
                                          <p:spTgt spid="14"/>
                                        </p:tgtEl>
                                        <p:attrNameLst>
                                          <p:attrName>ppt_w</p:attrName>
                                        </p:attrNameLst>
                                      </p:cBhvr>
                                      <p:tavLst>
                                        <p:tav tm="0">
                                          <p:val>
                                            <p:fltVal val="0"/>
                                          </p:val>
                                        </p:tav>
                                        <p:tav tm="100000">
                                          <p:val>
                                            <p:strVal val="#ppt_w"/>
                                          </p:val>
                                        </p:tav>
                                      </p:tavLst>
                                    </p:anim>
                                    <p:anim calcmode="lin" valueType="num">
                                      <p:cBhvr>
                                        <p:cTn id="48" dur="1000" fill="hold"/>
                                        <p:tgtEl>
                                          <p:spTgt spid="14"/>
                                        </p:tgtEl>
                                        <p:attrNameLst>
                                          <p:attrName>ppt_h</p:attrName>
                                        </p:attrNameLst>
                                      </p:cBhvr>
                                      <p:tavLst>
                                        <p:tav tm="0">
                                          <p:val>
                                            <p:fltVal val="0"/>
                                          </p:val>
                                        </p:tav>
                                        <p:tav tm="100000">
                                          <p:val>
                                            <p:strVal val="#ppt_h"/>
                                          </p:val>
                                        </p:tav>
                                      </p:tavLst>
                                    </p:anim>
                                    <p:anim calcmode="lin" valueType="num">
                                      <p:cBhvr>
                                        <p:cTn id="49" dur="1000" fill="hold"/>
                                        <p:tgtEl>
                                          <p:spTgt spid="14"/>
                                        </p:tgtEl>
                                        <p:attrNameLst>
                                          <p:attrName>style.rotation</p:attrName>
                                        </p:attrNameLst>
                                      </p:cBhvr>
                                      <p:tavLst>
                                        <p:tav tm="0">
                                          <p:val>
                                            <p:fltVal val="90"/>
                                          </p:val>
                                        </p:tav>
                                        <p:tav tm="100000">
                                          <p:val>
                                            <p:fltVal val="0"/>
                                          </p:val>
                                        </p:tav>
                                      </p:tavLst>
                                    </p:anim>
                                    <p:animEffect transition="in" filter="fade">
                                      <p:cBhvr>
                                        <p:cTn id="5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P spid="13"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1227909"/>
            <a:ext cx="8534400" cy="4249781"/>
          </a:xfrm>
        </p:spPr>
        <p:txBody>
          <a:bodyPr>
            <a:normAutofit/>
          </a:bodyPr>
          <a:lstStyle/>
          <a:p>
            <a:pPr marL="457200" indent="-457200">
              <a:buAutoNum type="arabicPeriod"/>
            </a:pPr>
            <a:r>
              <a:rPr lang="en-US" sz="2400" b="1" dirty="0" smtClean="0">
                <a:solidFill>
                  <a:schemeClr val="tx1"/>
                </a:solidFill>
                <a:latin typeface="Times New Roman" panose="02020603050405020304" pitchFamily="18" charset="0"/>
                <a:cs typeface="Times New Roman" panose="02020603050405020304" pitchFamily="18" charset="0"/>
              </a:rPr>
              <a:t>JavaScript</a:t>
            </a:r>
          </a:p>
          <a:p>
            <a:pPr marL="457200" indent="-457200">
              <a:buAutoNum type="arabicPeriod"/>
            </a:pPr>
            <a:r>
              <a:rPr lang="en-US" sz="2400" b="1" dirty="0" smtClean="0">
                <a:solidFill>
                  <a:schemeClr val="tx1"/>
                </a:solidFill>
                <a:latin typeface="Times New Roman" panose="02020603050405020304" pitchFamily="18" charset="0"/>
                <a:cs typeface="Times New Roman" panose="02020603050405020304" pitchFamily="18" charset="0"/>
              </a:rPr>
              <a:t>React Native</a:t>
            </a:r>
          </a:p>
          <a:p>
            <a:pPr marL="457200" indent="-457200">
              <a:buAutoNum type="arabicPeriod"/>
            </a:pPr>
            <a:r>
              <a:rPr lang="en-US" sz="2400" b="1" dirty="0" smtClean="0">
                <a:solidFill>
                  <a:schemeClr val="tx1"/>
                </a:solidFill>
                <a:latin typeface="Times New Roman" panose="02020603050405020304" pitchFamily="18" charset="0"/>
                <a:cs typeface="Times New Roman" panose="02020603050405020304" pitchFamily="18" charset="0"/>
              </a:rPr>
              <a:t>Angular</a:t>
            </a:r>
          </a:p>
          <a:p>
            <a:pPr marL="457200" indent="-457200">
              <a:buFont typeface="Wingdings 3" panose="05040102010807070707" pitchFamily="18" charset="2"/>
              <a:buAutoNum type="arabicPeriod"/>
            </a:pP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Xây</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dựng</a:t>
            </a:r>
            <a:r>
              <a:rPr lang="en-US" sz="2400" b="1" dirty="0">
                <a:solidFill>
                  <a:schemeClr val="tx1"/>
                </a:solidFill>
                <a:latin typeface="Times New Roman" panose="02020603050405020304" pitchFamily="18" charset="0"/>
                <a:cs typeface="Times New Roman" panose="02020603050405020304" pitchFamily="18" charset="0"/>
              </a:rPr>
              <a:t> RESTful API </a:t>
            </a:r>
            <a:r>
              <a:rPr lang="en-US" sz="2400" b="1" dirty="0" err="1">
                <a:solidFill>
                  <a:schemeClr val="tx1"/>
                </a:solidFill>
                <a:latin typeface="Times New Roman" panose="02020603050405020304" pitchFamily="18" charset="0"/>
                <a:cs typeface="Times New Roman" panose="02020603050405020304" pitchFamily="18" charset="0"/>
              </a:rPr>
              <a:t>với</a:t>
            </a:r>
            <a:r>
              <a:rPr lang="en-US" sz="2400" b="1" dirty="0">
                <a:solidFill>
                  <a:schemeClr val="tx1"/>
                </a:solidFill>
                <a:latin typeface="Times New Roman" panose="02020603050405020304" pitchFamily="18" charset="0"/>
                <a:cs typeface="Times New Roman" panose="02020603050405020304" pitchFamily="18" charset="0"/>
              </a:rPr>
              <a:t> .NET and C</a:t>
            </a:r>
            <a:r>
              <a:rPr lang="en-US" sz="2400" b="1" dirty="0" smtClean="0">
                <a:solidFill>
                  <a:schemeClr val="tx1"/>
                </a:solidFill>
                <a:latin typeface="Times New Roman" panose="02020603050405020304" pitchFamily="18" charset="0"/>
                <a:cs typeface="Times New Roman" panose="02020603050405020304" pitchFamily="18" charset="0"/>
              </a:rPr>
              <a:t>#</a:t>
            </a:r>
          </a:p>
          <a:p>
            <a:pPr marL="457200" indent="-457200">
              <a:buFont typeface="Wingdings 3" panose="05040102010807070707" pitchFamily="18" charset="2"/>
              <a:buAutoNum type="arabicPeriod"/>
            </a:pPr>
            <a:r>
              <a:rPr lang="en-US" sz="2400" b="1" dirty="0" err="1" smtClean="0">
                <a:solidFill>
                  <a:schemeClr val="tx1"/>
                </a:solidFill>
                <a:latin typeface="Times New Roman" panose="02020603050405020304" pitchFamily="18" charset="0"/>
                <a:cs typeface="Times New Roman" panose="02020603050405020304" pitchFamily="18" charset="0"/>
              </a:rPr>
              <a:t>Mô</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hình</a:t>
            </a:r>
            <a:r>
              <a:rPr lang="en-US" sz="2400" b="1" dirty="0" smtClean="0">
                <a:solidFill>
                  <a:schemeClr val="tx1"/>
                </a:solidFill>
                <a:latin typeface="Times New Roman" panose="02020603050405020304" pitchFamily="18" charset="0"/>
                <a:cs typeface="Times New Roman" panose="02020603050405020304" pitchFamily="18" charset="0"/>
              </a:rPr>
              <a:t> MVC</a:t>
            </a:r>
            <a:endParaRPr lang="en-US" sz="2400" b="1"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endParaRPr lang="en-US" b="1" dirty="0">
              <a:solidFill>
                <a:schemeClr val="tx1"/>
              </a:solidFill>
              <a:latin typeface="Times New Roman" panose="02020603050405020304" pitchFamily="18" charset="0"/>
              <a:cs typeface="Times New Roman" panose="02020603050405020304" pitchFamily="18" charset="0"/>
            </a:endParaRPr>
          </a:p>
          <a:p>
            <a:endParaRPr lang="en-US" dirty="0"/>
          </a:p>
        </p:txBody>
      </p:sp>
      <p:sp>
        <p:nvSpPr>
          <p:cNvPr id="4" name="TextBox 3"/>
          <p:cNvSpPr txBox="1"/>
          <p:nvPr/>
        </p:nvSpPr>
        <p:spPr>
          <a:xfrm>
            <a:off x="2032905" y="142484"/>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3: CƠ SỞ LÝ THUYẾT</a:t>
            </a:r>
            <a:endParaRPr lang="en-US" sz="3600" b="1"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219" y="612321"/>
            <a:ext cx="4762500" cy="4762500"/>
          </a:xfrm>
          <a:prstGeom prst="rect">
            <a:avLst/>
          </a:prstGeom>
        </p:spPr>
      </p:pic>
    </p:spTree>
    <p:extLst>
      <p:ext uri="{BB962C8B-B14F-4D97-AF65-F5344CB8AC3E}">
        <p14:creationId xmlns:p14="http://schemas.microsoft.com/office/powerpoint/2010/main" val="411963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down)">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wipe(down)">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wipe(down)">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wipe(down)">
                                      <p:cBhvr>
                                        <p:cTn id="34" dur="5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wipe(down)">
                                      <p:cBhvr>
                                        <p:cTn id="3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
  <TotalTime>591</TotalTime>
  <Words>1589</Words>
  <Application>Microsoft Office PowerPoint</Application>
  <PresentationFormat>Widescreen</PresentationFormat>
  <Paragraphs>211</Paragraphs>
  <Slides>49</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49</vt:i4>
      </vt:variant>
    </vt:vector>
  </HeadingPairs>
  <TitlesOfParts>
    <vt:vector size="62" baseType="lpstr">
      <vt:lpstr>Arial</vt:lpstr>
      <vt:lpstr>Arial (Body)</vt:lpstr>
      <vt:lpstr>Bari</vt:lpstr>
      <vt:lpstr>Calibri</vt:lpstr>
      <vt:lpstr>Century Gothic</vt:lpstr>
      <vt:lpstr>HY중고딕</vt:lpstr>
      <vt:lpstr>Symbol</vt:lpstr>
      <vt:lpstr>Tahoma</vt:lpstr>
      <vt:lpstr>Times New Roman</vt:lpstr>
      <vt:lpstr>UTM Bebas</vt:lpstr>
      <vt:lpstr>Wingdings</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105</cp:revision>
  <dcterms:created xsi:type="dcterms:W3CDTF">2021-01-17T05:00:56Z</dcterms:created>
  <dcterms:modified xsi:type="dcterms:W3CDTF">2021-01-18T01:06:48Z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